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7.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653" r:id="rId5"/>
    <p:sldMasterId id="2147483659" r:id="rId6"/>
    <p:sldMasterId id="2147483668" r:id="rId7"/>
    <p:sldMasterId id="2147483674" r:id="rId8"/>
    <p:sldMasterId id="2147483682" r:id="rId9"/>
    <p:sldMasterId id="2147483689" r:id="rId10"/>
    <p:sldMasterId id="2147483696" r:id="rId11"/>
  </p:sldMasterIdLst>
  <p:notesMasterIdLst>
    <p:notesMasterId r:id="rId36"/>
  </p:notesMasterIdLst>
  <p:sldIdLst>
    <p:sldId id="2145705457" r:id="rId12"/>
    <p:sldId id="2145705511" r:id="rId13"/>
    <p:sldId id="2145705482" r:id="rId14"/>
    <p:sldId id="2145705465" r:id="rId15"/>
    <p:sldId id="2145705490" r:id="rId16"/>
    <p:sldId id="2145705503" r:id="rId17"/>
    <p:sldId id="2145705504" r:id="rId18"/>
    <p:sldId id="2145705496" r:id="rId19"/>
    <p:sldId id="2145705497" r:id="rId20"/>
    <p:sldId id="2145705501" r:id="rId21"/>
    <p:sldId id="2145705512" r:id="rId22"/>
    <p:sldId id="2145705513" r:id="rId23"/>
    <p:sldId id="2145705514" r:id="rId24"/>
    <p:sldId id="2145705502" r:id="rId25"/>
    <p:sldId id="2145705480" r:id="rId26"/>
    <p:sldId id="2145705509" r:id="rId27"/>
    <p:sldId id="2145705510" r:id="rId28"/>
    <p:sldId id="2145705515" r:id="rId29"/>
    <p:sldId id="2145705517" r:id="rId30"/>
    <p:sldId id="2145705516" r:id="rId31"/>
    <p:sldId id="2145705506" r:id="rId32"/>
    <p:sldId id="2145705507" r:id="rId33"/>
    <p:sldId id="2145705508" r:id="rId34"/>
    <p:sldId id="214570548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E02"/>
    <a:srgbClr val="FF414F"/>
    <a:srgbClr val="F6404E"/>
    <a:srgbClr val="B85B1B"/>
    <a:srgbClr val="FFBD9C"/>
    <a:srgbClr val="262626"/>
    <a:srgbClr val="3D3941"/>
    <a:srgbClr val="124A8C"/>
    <a:srgbClr val="7F7F7F"/>
    <a:srgbClr val="033C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63FD14-6DAD-8C1C-B0B2-205944EFD873}" v="91" dt="2022-09-07T08:32:34.192"/>
    <p1510:client id="{C1A7F3C7-1FCD-344B-8B45-A92447E96D14}" v="432" dt="2022-09-08T07:54:30.699"/>
    <p1510:client id="{F9DE6B11-83AA-AC4E-8160-BABA77A0A760}" v="9" dt="2022-09-08T07:57:07.236"/>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6"/>
    <p:restoredTop sz="94698"/>
  </p:normalViewPr>
  <p:slideViewPr>
    <p:cSldViewPr snapToGrid="0">
      <p:cViewPr varScale="1">
        <p:scale>
          <a:sx n="146" d="100"/>
          <a:sy n="146" d="100"/>
        </p:scale>
        <p:origin x="976"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heme" Target="theme/theme1.xml"/><Relationship Id="rId21" Type="http://schemas.openxmlformats.org/officeDocument/2006/relationships/slide" Target="slides/slide10.xml"/><Relationship Id="rId34" Type="http://schemas.openxmlformats.org/officeDocument/2006/relationships/slide" Target="slides/slide23.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lit Negi" userId="f10c6439-8654-42de-be3c-96cdf48a1b27" providerId="ADAL" clId="{F9DE6B11-83AA-AC4E-8160-BABA77A0A760}"/>
    <pc:docChg chg="undo custSel addSld delSld modSld">
      <pc:chgData name="Lalit Negi" userId="f10c6439-8654-42de-be3c-96cdf48a1b27" providerId="ADAL" clId="{F9DE6B11-83AA-AC4E-8160-BABA77A0A760}" dt="2022-09-08T07:57:05.323" v="1221" actId="20578"/>
      <pc:docMkLst>
        <pc:docMk/>
      </pc:docMkLst>
      <pc:sldChg chg="modSp mod">
        <pc:chgData name="Lalit Negi" userId="f10c6439-8654-42de-be3c-96cdf48a1b27" providerId="ADAL" clId="{F9DE6B11-83AA-AC4E-8160-BABA77A0A760}" dt="2022-09-08T07:57:05.323" v="1221" actId="20578"/>
        <pc:sldMkLst>
          <pc:docMk/>
          <pc:sldMk cId="2136514907" sldId="2113"/>
        </pc:sldMkLst>
        <pc:spChg chg="mod">
          <ac:chgData name="Lalit Negi" userId="f10c6439-8654-42de-be3c-96cdf48a1b27" providerId="ADAL" clId="{F9DE6B11-83AA-AC4E-8160-BABA77A0A760}" dt="2022-09-08T07:57:05.323" v="1221" actId="20578"/>
          <ac:spMkLst>
            <pc:docMk/>
            <pc:sldMk cId="2136514907" sldId="2113"/>
            <ac:spMk id="18" creationId="{7F4031CF-E200-784E-8771-6B7817F9FBB8}"/>
          </ac:spMkLst>
        </pc:spChg>
      </pc:sldChg>
      <pc:sldChg chg="modSp mod">
        <pc:chgData name="Lalit Negi" userId="f10c6439-8654-42de-be3c-96cdf48a1b27" providerId="ADAL" clId="{F9DE6B11-83AA-AC4E-8160-BABA77A0A760}" dt="2022-09-05T12:00:25.894" v="75" actId="1076"/>
        <pc:sldMkLst>
          <pc:docMk/>
          <pc:sldMk cId="1967750365" sldId="2145705457"/>
        </pc:sldMkLst>
        <pc:spChg chg="mod">
          <ac:chgData name="Lalit Negi" userId="f10c6439-8654-42de-be3c-96cdf48a1b27" providerId="ADAL" clId="{F9DE6B11-83AA-AC4E-8160-BABA77A0A760}" dt="2022-09-05T12:00:20.931" v="74" actId="20577"/>
          <ac:spMkLst>
            <pc:docMk/>
            <pc:sldMk cId="1967750365" sldId="2145705457"/>
            <ac:spMk id="3" creationId="{14FDEC38-E1A5-D946-8030-F0886BDFCD95}"/>
          </ac:spMkLst>
        </pc:spChg>
        <pc:picChg chg="mod">
          <ac:chgData name="Lalit Negi" userId="f10c6439-8654-42de-be3c-96cdf48a1b27" providerId="ADAL" clId="{F9DE6B11-83AA-AC4E-8160-BABA77A0A760}" dt="2022-09-05T12:00:25.894" v="75" actId="1076"/>
          <ac:picMkLst>
            <pc:docMk/>
            <pc:sldMk cId="1967750365" sldId="2145705457"/>
            <ac:picMk id="16" creationId="{D66404E1-18D7-604E-A760-EF3B55CACEF2}"/>
          </ac:picMkLst>
        </pc:picChg>
      </pc:sldChg>
      <pc:sldChg chg="modSp mod">
        <pc:chgData name="Lalit Negi" userId="f10c6439-8654-42de-be3c-96cdf48a1b27" providerId="ADAL" clId="{F9DE6B11-83AA-AC4E-8160-BABA77A0A760}" dt="2022-09-05T09:11:33.064" v="43" actId="313"/>
        <pc:sldMkLst>
          <pc:docMk/>
          <pc:sldMk cId="2859906609" sldId="2145705464"/>
        </pc:sldMkLst>
        <pc:spChg chg="mod">
          <ac:chgData name="Lalit Negi" userId="f10c6439-8654-42de-be3c-96cdf48a1b27" providerId="ADAL" clId="{F9DE6B11-83AA-AC4E-8160-BABA77A0A760}" dt="2022-09-05T09:11:33.064" v="43" actId="313"/>
          <ac:spMkLst>
            <pc:docMk/>
            <pc:sldMk cId="2859906609" sldId="2145705464"/>
            <ac:spMk id="2" creationId="{50919E5E-5641-7744-BEA0-745D53F0E044}"/>
          </ac:spMkLst>
        </pc:spChg>
      </pc:sldChg>
      <pc:sldChg chg="modSp mod">
        <pc:chgData name="Lalit Negi" userId="f10c6439-8654-42de-be3c-96cdf48a1b27" providerId="ADAL" clId="{F9DE6B11-83AA-AC4E-8160-BABA77A0A760}" dt="2022-09-05T09:08:42.742" v="2" actId="20577"/>
        <pc:sldMkLst>
          <pc:docMk/>
          <pc:sldMk cId="159085823" sldId="2145705465"/>
        </pc:sldMkLst>
        <pc:spChg chg="mod">
          <ac:chgData name="Lalit Negi" userId="f10c6439-8654-42de-be3c-96cdf48a1b27" providerId="ADAL" clId="{F9DE6B11-83AA-AC4E-8160-BABA77A0A760}" dt="2022-09-05T09:08:42.742" v="2" actId="20577"/>
          <ac:spMkLst>
            <pc:docMk/>
            <pc:sldMk cId="159085823" sldId="2145705465"/>
            <ac:spMk id="5" creationId="{29A9C214-A02A-4546-9956-A259DB2635A6}"/>
          </ac:spMkLst>
        </pc:spChg>
      </pc:sldChg>
      <pc:sldChg chg="modSp mod modNotesTx">
        <pc:chgData name="Lalit Negi" userId="f10c6439-8654-42de-be3c-96cdf48a1b27" providerId="ADAL" clId="{F9DE6B11-83AA-AC4E-8160-BABA77A0A760}" dt="2022-09-06T09:26:14.103" v="1106" actId="313"/>
        <pc:sldMkLst>
          <pc:docMk/>
          <pc:sldMk cId="140555769" sldId="2145705469"/>
        </pc:sldMkLst>
        <pc:spChg chg="mod">
          <ac:chgData name="Lalit Negi" userId="f10c6439-8654-42de-be3c-96cdf48a1b27" providerId="ADAL" clId="{F9DE6B11-83AA-AC4E-8160-BABA77A0A760}" dt="2022-09-05T09:09:26.821" v="3" actId="20577"/>
          <ac:spMkLst>
            <pc:docMk/>
            <pc:sldMk cId="140555769" sldId="2145705469"/>
            <ac:spMk id="4" creationId="{AF504445-6EF9-7E43-9A36-75AD95672BB1}"/>
          </ac:spMkLst>
        </pc:spChg>
        <pc:spChg chg="mod">
          <ac:chgData name="Lalit Negi" userId="f10c6439-8654-42de-be3c-96cdf48a1b27" providerId="ADAL" clId="{F9DE6B11-83AA-AC4E-8160-BABA77A0A760}" dt="2022-09-06T09:26:14.103" v="1106" actId="313"/>
          <ac:spMkLst>
            <pc:docMk/>
            <pc:sldMk cId="140555769" sldId="2145705469"/>
            <ac:spMk id="20" creationId="{1349B5EA-E96C-AB4A-9FB2-C7D5DA0C17B5}"/>
          </ac:spMkLst>
        </pc:spChg>
        <pc:spChg chg="mod">
          <ac:chgData name="Lalit Negi" userId="f10c6439-8654-42de-be3c-96cdf48a1b27" providerId="ADAL" clId="{F9DE6B11-83AA-AC4E-8160-BABA77A0A760}" dt="2022-09-06T09:26:09.695" v="1104" actId="113"/>
          <ac:spMkLst>
            <pc:docMk/>
            <pc:sldMk cId="140555769" sldId="2145705469"/>
            <ac:spMk id="23" creationId="{EC3562C3-C4EB-4B4D-8822-CB45AF416040}"/>
          </ac:spMkLst>
        </pc:spChg>
        <pc:spChg chg="mod">
          <ac:chgData name="Lalit Negi" userId="f10c6439-8654-42de-be3c-96cdf48a1b27" providerId="ADAL" clId="{F9DE6B11-83AA-AC4E-8160-BABA77A0A760}" dt="2022-09-06T09:26:04.103" v="1103" actId="313"/>
          <ac:spMkLst>
            <pc:docMk/>
            <pc:sldMk cId="140555769" sldId="2145705469"/>
            <ac:spMk id="24" creationId="{FCBD2F60-7B4D-DA4E-8869-AC51C7921933}"/>
          </ac:spMkLst>
        </pc:spChg>
      </pc:sldChg>
      <pc:sldChg chg="modSp mod modShow">
        <pc:chgData name="Lalit Negi" userId="f10c6439-8654-42de-be3c-96cdf48a1b27" providerId="ADAL" clId="{F9DE6B11-83AA-AC4E-8160-BABA77A0A760}" dt="2022-09-06T07:56:46.675" v="320" actId="729"/>
        <pc:sldMkLst>
          <pc:docMk/>
          <pc:sldMk cId="2515406065" sldId="2145705470"/>
        </pc:sldMkLst>
        <pc:spChg chg="mod">
          <ac:chgData name="Lalit Negi" userId="f10c6439-8654-42de-be3c-96cdf48a1b27" providerId="ADAL" clId="{F9DE6B11-83AA-AC4E-8160-BABA77A0A760}" dt="2022-09-05T09:11:37.698" v="47" actId="313"/>
          <ac:spMkLst>
            <pc:docMk/>
            <pc:sldMk cId="2515406065" sldId="2145705470"/>
            <ac:spMk id="2" creationId="{FF73EF63-CD16-5C47-8BF9-0BA7840B290F}"/>
          </ac:spMkLst>
        </pc:spChg>
      </pc:sldChg>
      <pc:sldChg chg="modSp mod">
        <pc:chgData name="Lalit Negi" userId="f10c6439-8654-42de-be3c-96cdf48a1b27" providerId="ADAL" clId="{F9DE6B11-83AA-AC4E-8160-BABA77A0A760}" dt="2022-09-05T09:11:36.925" v="46" actId="313"/>
        <pc:sldMkLst>
          <pc:docMk/>
          <pc:sldMk cId="2476955655" sldId="2145705472"/>
        </pc:sldMkLst>
        <pc:spChg chg="mod">
          <ac:chgData name="Lalit Negi" userId="f10c6439-8654-42de-be3c-96cdf48a1b27" providerId="ADAL" clId="{F9DE6B11-83AA-AC4E-8160-BABA77A0A760}" dt="2022-09-05T09:11:36.925" v="46" actId="313"/>
          <ac:spMkLst>
            <pc:docMk/>
            <pc:sldMk cId="2476955655" sldId="2145705472"/>
            <ac:spMk id="3" creationId="{6ACED55A-8F30-184F-B1E2-FC21EDD481AD}"/>
          </ac:spMkLst>
        </pc:spChg>
      </pc:sldChg>
      <pc:sldChg chg="addSp modSp mod">
        <pc:chgData name="Lalit Negi" userId="f10c6439-8654-42de-be3c-96cdf48a1b27" providerId="ADAL" clId="{F9DE6B11-83AA-AC4E-8160-BABA77A0A760}" dt="2022-09-06T09:09:43.353" v="955" actId="14100"/>
        <pc:sldMkLst>
          <pc:docMk/>
          <pc:sldMk cId="660506020" sldId="2145705474"/>
        </pc:sldMkLst>
        <pc:picChg chg="add mod">
          <ac:chgData name="Lalit Negi" userId="f10c6439-8654-42de-be3c-96cdf48a1b27" providerId="ADAL" clId="{F9DE6B11-83AA-AC4E-8160-BABA77A0A760}" dt="2022-09-06T09:09:43.353" v="955" actId="14100"/>
          <ac:picMkLst>
            <pc:docMk/>
            <pc:sldMk cId="660506020" sldId="2145705474"/>
            <ac:picMk id="12" creationId="{2B0DAC84-2EA1-DD29-1278-C1F621677037}"/>
          </ac:picMkLst>
        </pc:picChg>
      </pc:sldChg>
      <pc:sldChg chg="addSp delSp modSp mod">
        <pc:chgData name="Lalit Negi" userId="f10c6439-8654-42de-be3c-96cdf48a1b27" providerId="ADAL" clId="{F9DE6B11-83AA-AC4E-8160-BABA77A0A760}" dt="2022-09-06T07:59:53.821" v="541" actId="14100"/>
        <pc:sldMkLst>
          <pc:docMk/>
          <pc:sldMk cId="137261639" sldId="2145705477"/>
        </pc:sldMkLst>
        <pc:spChg chg="mod">
          <ac:chgData name="Lalit Negi" userId="f10c6439-8654-42de-be3c-96cdf48a1b27" providerId="ADAL" clId="{F9DE6B11-83AA-AC4E-8160-BABA77A0A760}" dt="2022-09-06T07:59:53.821" v="541" actId="14100"/>
          <ac:spMkLst>
            <pc:docMk/>
            <pc:sldMk cId="137261639" sldId="2145705477"/>
            <ac:spMk id="2" creationId="{E016AFE5-E047-584F-934E-88D3BC8B6F91}"/>
          </ac:spMkLst>
        </pc:spChg>
        <pc:spChg chg="add del mod">
          <ac:chgData name="Lalit Negi" userId="f10c6439-8654-42de-be3c-96cdf48a1b27" providerId="ADAL" clId="{F9DE6B11-83AA-AC4E-8160-BABA77A0A760}" dt="2022-09-06T07:57:52.008" v="343" actId="22"/>
          <ac:spMkLst>
            <pc:docMk/>
            <pc:sldMk cId="137261639" sldId="2145705477"/>
            <ac:spMk id="5" creationId="{1F598EDA-850C-D72F-7265-D7D1A56609CD}"/>
          </ac:spMkLst>
        </pc:spChg>
        <pc:spChg chg="mod">
          <ac:chgData name="Lalit Negi" userId="f10c6439-8654-42de-be3c-96cdf48a1b27" providerId="ADAL" clId="{F9DE6B11-83AA-AC4E-8160-BABA77A0A760}" dt="2022-09-06T07:59:45.726" v="538" actId="20577"/>
          <ac:spMkLst>
            <pc:docMk/>
            <pc:sldMk cId="137261639" sldId="2145705477"/>
            <ac:spMk id="6" creationId="{EEC72E17-0912-E247-A18A-21A68E5CBC33}"/>
          </ac:spMkLst>
        </pc:spChg>
      </pc:sldChg>
      <pc:sldChg chg="addSp delSp modSp mod">
        <pc:chgData name="Lalit Negi" userId="f10c6439-8654-42de-be3c-96cdf48a1b27" providerId="ADAL" clId="{F9DE6B11-83AA-AC4E-8160-BABA77A0A760}" dt="2022-09-06T09:38:26.054" v="1195" actId="255"/>
        <pc:sldMkLst>
          <pc:docMk/>
          <pc:sldMk cId="3038681272" sldId="2145705478"/>
        </pc:sldMkLst>
        <pc:spChg chg="mod">
          <ac:chgData name="Lalit Negi" userId="f10c6439-8654-42de-be3c-96cdf48a1b27" providerId="ADAL" clId="{F9DE6B11-83AA-AC4E-8160-BABA77A0A760}" dt="2022-09-06T09:34:36.215" v="1166" actId="2711"/>
          <ac:spMkLst>
            <pc:docMk/>
            <pc:sldMk cId="3038681272" sldId="2145705478"/>
            <ac:spMk id="2" creationId="{A7B36C5A-CEA6-6647-8024-F14EC85E926B}"/>
          </ac:spMkLst>
        </pc:spChg>
        <pc:spChg chg="add del mod">
          <ac:chgData name="Lalit Negi" userId="f10c6439-8654-42de-be3c-96cdf48a1b27" providerId="ADAL" clId="{F9DE6B11-83AA-AC4E-8160-BABA77A0A760}" dt="2022-09-06T09:34:19.346" v="1164" actId="478"/>
          <ac:spMkLst>
            <pc:docMk/>
            <pc:sldMk cId="3038681272" sldId="2145705478"/>
            <ac:spMk id="4" creationId="{DA70FFAA-2DB9-B30F-45EB-3E5A50D0B325}"/>
          </ac:spMkLst>
        </pc:spChg>
        <pc:spChg chg="mod">
          <ac:chgData name="Lalit Negi" userId="f10c6439-8654-42de-be3c-96cdf48a1b27" providerId="ADAL" clId="{F9DE6B11-83AA-AC4E-8160-BABA77A0A760}" dt="2022-09-06T09:38:26.054" v="1195" actId="255"/>
          <ac:spMkLst>
            <pc:docMk/>
            <pc:sldMk cId="3038681272" sldId="2145705478"/>
            <ac:spMk id="5" creationId="{D35BC5B7-7901-E940-8CBF-E9814AB321D2}"/>
          </ac:spMkLst>
        </pc:spChg>
        <pc:spChg chg="mod">
          <ac:chgData name="Lalit Negi" userId="f10c6439-8654-42de-be3c-96cdf48a1b27" providerId="ADAL" clId="{F9DE6B11-83AA-AC4E-8160-BABA77A0A760}" dt="2022-09-06T09:35:55.770" v="1181" actId="255"/>
          <ac:spMkLst>
            <pc:docMk/>
            <pc:sldMk cId="3038681272" sldId="2145705478"/>
            <ac:spMk id="6" creationId="{8182CB56-ADBB-6442-961B-5D2F3CB1D9C8}"/>
          </ac:spMkLst>
        </pc:spChg>
        <pc:spChg chg="mod">
          <ac:chgData name="Lalit Negi" userId="f10c6439-8654-42de-be3c-96cdf48a1b27" providerId="ADAL" clId="{F9DE6B11-83AA-AC4E-8160-BABA77A0A760}" dt="2022-09-06T09:38:08.930" v="1193" actId="947"/>
          <ac:spMkLst>
            <pc:docMk/>
            <pc:sldMk cId="3038681272" sldId="2145705478"/>
            <ac:spMk id="7" creationId="{277A520A-C41A-5A41-B154-085C40C323AD}"/>
          </ac:spMkLst>
        </pc:spChg>
        <pc:spChg chg="add mod">
          <ac:chgData name="Lalit Negi" userId="f10c6439-8654-42de-be3c-96cdf48a1b27" providerId="ADAL" clId="{F9DE6B11-83AA-AC4E-8160-BABA77A0A760}" dt="2022-09-06T09:35:45.435" v="1179" actId="2711"/>
          <ac:spMkLst>
            <pc:docMk/>
            <pc:sldMk cId="3038681272" sldId="2145705478"/>
            <ac:spMk id="9" creationId="{1B570035-AA60-F1B9-B6AA-EF33E4C0D3B6}"/>
          </ac:spMkLst>
        </pc:spChg>
      </pc:sldChg>
      <pc:sldChg chg="modSp mod">
        <pc:chgData name="Lalit Negi" userId="f10c6439-8654-42de-be3c-96cdf48a1b27" providerId="ADAL" clId="{F9DE6B11-83AA-AC4E-8160-BABA77A0A760}" dt="2022-09-05T09:12:19.237" v="53" actId="20577"/>
        <pc:sldMkLst>
          <pc:docMk/>
          <pc:sldMk cId="2627769415" sldId="2145705479"/>
        </pc:sldMkLst>
        <pc:spChg chg="mod">
          <ac:chgData name="Lalit Negi" userId="f10c6439-8654-42de-be3c-96cdf48a1b27" providerId="ADAL" clId="{F9DE6B11-83AA-AC4E-8160-BABA77A0A760}" dt="2022-09-05T09:12:19.237" v="53" actId="20577"/>
          <ac:spMkLst>
            <pc:docMk/>
            <pc:sldMk cId="2627769415" sldId="2145705479"/>
            <ac:spMk id="3" creationId="{6ACED55A-8F30-184F-B1E2-FC21EDD481AD}"/>
          </ac:spMkLst>
        </pc:spChg>
      </pc:sldChg>
      <pc:sldChg chg="modNotesTx">
        <pc:chgData name="Lalit Negi" userId="f10c6439-8654-42de-be3c-96cdf48a1b27" providerId="ADAL" clId="{F9DE6B11-83AA-AC4E-8160-BABA77A0A760}" dt="2022-09-06T10:11:32.982" v="1218" actId="20577"/>
        <pc:sldMkLst>
          <pc:docMk/>
          <pc:sldMk cId="814095114" sldId="2145705480"/>
        </pc:sldMkLst>
      </pc:sldChg>
      <pc:sldChg chg="modSp add mod setBg">
        <pc:chgData name="Lalit Negi" userId="f10c6439-8654-42de-be3c-96cdf48a1b27" providerId="ADAL" clId="{F9DE6B11-83AA-AC4E-8160-BABA77A0A760}" dt="2022-09-05T12:29:58.572" v="204" actId="20577"/>
        <pc:sldMkLst>
          <pc:docMk/>
          <pc:sldMk cId="1569970636" sldId="2145705482"/>
        </pc:sldMkLst>
        <pc:spChg chg="mod">
          <ac:chgData name="Lalit Negi" userId="f10c6439-8654-42de-be3c-96cdf48a1b27" providerId="ADAL" clId="{F9DE6B11-83AA-AC4E-8160-BABA77A0A760}" dt="2022-09-05T12:24:41.047" v="84" actId="20577"/>
          <ac:spMkLst>
            <pc:docMk/>
            <pc:sldMk cId="1569970636" sldId="2145705482"/>
            <ac:spMk id="4" creationId="{AC824B5E-C5DD-B54C-AE2C-C0E5D0449E81}"/>
          </ac:spMkLst>
        </pc:spChg>
        <pc:graphicFrameChg chg="modGraphic">
          <ac:chgData name="Lalit Negi" userId="f10c6439-8654-42de-be3c-96cdf48a1b27" providerId="ADAL" clId="{F9DE6B11-83AA-AC4E-8160-BABA77A0A760}" dt="2022-09-05T12:29:58.572" v="204" actId="20577"/>
          <ac:graphicFrameMkLst>
            <pc:docMk/>
            <pc:sldMk cId="1569970636" sldId="2145705482"/>
            <ac:graphicFrameMk id="7" creationId="{5F8FD66C-BBE6-E74C-9463-D132596E13D1}"/>
          </ac:graphicFrameMkLst>
        </pc:graphicFrameChg>
      </pc:sldChg>
      <pc:sldChg chg="addSp delSp modSp new mod modAnim">
        <pc:chgData name="Lalit Negi" userId="f10c6439-8654-42de-be3c-96cdf48a1b27" providerId="ADAL" clId="{F9DE6B11-83AA-AC4E-8160-BABA77A0A760}" dt="2022-09-06T09:38:49.997" v="1204" actId="14100"/>
        <pc:sldMkLst>
          <pc:docMk/>
          <pc:sldMk cId="3059821581" sldId="2145705483"/>
        </pc:sldMkLst>
        <pc:spChg chg="mod">
          <ac:chgData name="Lalit Negi" userId="f10c6439-8654-42de-be3c-96cdf48a1b27" providerId="ADAL" clId="{F9DE6B11-83AA-AC4E-8160-BABA77A0A760}" dt="2022-09-06T09:38:49.997" v="1204" actId="14100"/>
          <ac:spMkLst>
            <pc:docMk/>
            <pc:sldMk cId="3059821581" sldId="2145705483"/>
            <ac:spMk id="2" creationId="{32674BBC-B567-64C0-9053-1EBAC8FF6BE3}"/>
          </ac:spMkLst>
        </pc:spChg>
        <pc:spChg chg="del">
          <ac:chgData name="Lalit Negi" userId="f10c6439-8654-42de-be3c-96cdf48a1b27" providerId="ADAL" clId="{F9DE6B11-83AA-AC4E-8160-BABA77A0A760}" dt="2022-09-06T07:45:44.855" v="211" actId="478"/>
          <ac:spMkLst>
            <pc:docMk/>
            <pc:sldMk cId="3059821581" sldId="2145705483"/>
            <ac:spMk id="3" creationId="{4079E1E4-2042-8125-A28D-F05E4160209B}"/>
          </ac:spMkLst>
        </pc:spChg>
        <pc:spChg chg="del">
          <ac:chgData name="Lalit Negi" userId="f10c6439-8654-42de-be3c-96cdf48a1b27" providerId="ADAL" clId="{F9DE6B11-83AA-AC4E-8160-BABA77A0A760}" dt="2022-09-06T07:45:42.711" v="210" actId="478"/>
          <ac:spMkLst>
            <pc:docMk/>
            <pc:sldMk cId="3059821581" sldId="2145705483"/>
            <ac:spMk id="4" creationId="{0501272E-ED63-6DE3-8601-C5EFC995061D}"/>
          </ac:spMkLst>
        </pc:spChg>
        <pc:spChg chg="add mod">
          <ac:chgData name="Lalit Negi" userId="f10c6439-8654-42de-be3c-96cdf48a1b27" providerId="ADAL" clId="{F9DE6B11-83AA-AC4E-8160-BABA77A0A760}" dt="2022-09-06T09:10:35.996" v="977" actId="20577"/>
          <ac:spMkLst>
            <pc:docMk/>
            <pc:sldMk cId="3059821581" sldId="2145705483"/>
            <ac:spMk id="6" creationId="{608CA2A9-526F-2309-7577-1FD4A59B8048}"/>
          </ac:spMkLst>
        </pc:spChg>
        <pc:picChg chg="add mod">
          <ac:chgData name="Lalit Negi" userId="f10c6439-8654-42de-be3c-96cdf48a1b27" providerId="ADAL" clId="{F9DE6B11-83AA-AC4E-8160-BABA77A0A760}" dt="2022-09-06T09:28:16.884" v="1110" actId="1076"/>
          <ac:picMkLst>
            <pc:docMk/>
            <pc:sldMk cId="3059821581" sldId="2145705483"/>
            <ac:picMk id="7" creationId="{6085926E-FFF0-5666-B293-3EF0C231047D}"/>
          </ac:picMkLst>
        </pc:picChg>
      </pc:sldChg>
      <pc:sldChg chg="add">
        <pc:chgData name="Lalit Negi" userId="f10c6439-8654-42de-be3c-96cdf48a1b27" providerId="ADAL" clId="{F9DE6B11-83AA-AC4E-8160-BABA77A0A760}" dt="2022-09-06T09:02:42.064" v="542"/>
        <pc:sldMkLst>
          <pc:docMk/>
          <pc:sldMk cId="1097611907" sldId="2145705484"/>
        </pc:sldMkLst>
      </pc:sldChg>
      <pc:sldChg chg="new del">
        <pc:chgData name="Lalit Negi" userId="f10c6439-8654-42de-be3c-96cdf48a1b27" providerId="ADAL" clId="{F9DE6B11-83AA-AC4E-8160-BABA77A0A760}" dt="2022-09-06T09:03:12.038" v="546" actId="2696"/>
        <pc:sldMkLst>
          <pc:docMk/>
          <pc:sldMk cId="258483678" sldId="2145705485"/>
        </pc:sldMkLst>
      </pc:sldChg>
      <pc:sldChg chg="new del">
        <pc:chgData name="Lalit Negi" userId="f10c6439-8654-42de-be3c-96cdf48a1b27" providerId="ADAL" clId="{F9DE6B11-83AA-AC4E-8160-BABA77A0A760}" dt="2022-09-06T09:02:48.137" v="544" actId="2696"/>
        <pc:sldMkLst>
          <pc:docMk/>
          <pc:sldMk cId="1428869544" sldId="2145705485"/>
        </pc:sldMkLst>
      </pc:sldChg>
      <pc:sldChg chg="modSp new mod">
        <pc:chgData name="Lalit Negi" userId="f10c6439-8654-42de-be3c-96cdf48a1b27" providerId="ADAL" clId="{F9DE6B11-83AA-AC4E-8160-BABA77A0A760}" dt="2022-09-06T09:04:03.183" v="605" actId="2711"/>
        <pc:sldMkLst>
          <pc:docMk/>
          <pc:sldMk cId="4024603238" sldId="2145705485"/>
        </pc:sldMkLst>
        <pc:spChg chg="mod">
          <ac:chgData name="Lalit Negi" userId="f10c6439-8654-42de-be3c-96cdf48a1b27" providerId="ADAL" clId="{F9DE6B11-83AA-AC4E-8160-BABA77A0A760}" dt="2022-09-06T09:04:03.183" v="605" actId="2711"/>
          <ac:spMkLst>
            <pc:docMk/>
            <pc:sldMk cId="4024603238" sldId="2145705485"/>
            <ac:spMk id="2" creationId="{88EA2783-AD02-DA6E-2DEA-36C0FFC28B24}"/>
          </ac:spMkLst>
        </pc:spChg>
      </pc:sldChg>
    </pc:docChg>
  </pc:docChgLst>
  <pc:docChgLst>
    <pc:chgData name="Sailesh Raghavan" userId="c4addf3d-afc8-406d-a167-1cedfdbc993d" providerId="ADAL" clId="{3D1D7A96-9AC6-4347-AB21-A6D27D362E1D}"/>
    <pc:docChg chg="undo custSel modSld">
      <pc:chgData name="Sailesh Raghavan" userId="c4addf3d-afc8-406d-a167-1cedfdbc993d" providerId="ADAL" clId="{3D1D7A96-9AC6-4347-AB21-A6D27D362E1D}" dt="2022-02-16T04:26:02.866" v="1" actId="1076"/>
      <pc:docMkLst>
        <pc:docMk/>
      </pc:docMkLst>
      <pc:sldChg chg="modSp mod">
        <pc:chgData name="Sailesh Raghavan" userId="c4addf3d-afc8-406d-a167-1cedfdbc993d" providerId="ADAL" clId="{3D1D7A96-9AC6-4347-AB21-A6D27D362E1D}" dt="2022-02-16T04:26:02.866" v="1" actId="1076"/>
        <pc:sldMkLst>
          <pc:docMk/>
          <pc:sldMk cId="3038681272" sldId="2145705478"/>
        </pc:sldMkLst>
        <pc:spChg chg="mod">
          <ac:chgData name="Sailesh Raghavan" userId="c4addf3d-afc8-406d-a167-1cedfdbc993d" providerId="ADAL" clId="{3D1D7A96-9AC6-4347-AB21-A6D27D362E1D}" dt="2022-02-16T04:26:02.866" v="1" actId="1076"/>
          <ac:spMkLst>
            <pc:docMk/>
            <pc:sldMk cId="3038681272" sldId="2145705478"/>
            <ac:spMk id="7" creationId="{277A520A-C41A-5A41-B154-085C40C323AD}"/>
          </ac:spMkLst>
        </pc:spChg>
      </pc:sldChg>
    </pc:docChg>
  </pc:docChgLst>
  <pc:docChgLst>
    <pc:chgData name="Vishal Mahajan" userId="f787045f-ed62-4372-a94f-4a3ebcc6e0c9" providerId="ADAL" clId="{20549D71-8C61-9F43-8B76-3DA74E2E14AC}"/>
    <pc:docChg chg="undo custSel modSld">
      <pc:chgData name="Vishal Mahajan" userId="f787045f-ed62-4372-a94f-4a3ebcc6e0c9" providerId="ADAL" clId="{20549D71-8C61-9F43-8B76-3DA74E2E14AC}" dt="2021-12-07T11:09:21.348" v="1" actId="207"/>
      <pc:docMkLst>
        <pc:docMk/>
      </pc:docMkLst>
      <pc:sldChg chg="modSp mod">
        <pc:chgData name="Vishal Mahajan" userId="f787045f-ed62-4372-a94f-4a3ebcc6e0c9" providerId="ADAL" clId="{20549D71-8C61-9F43-8B76-3DA74E2E14AC}" dt="2021-12-07T11:09:21.348" v="1" actId="207"/>
        <pc:sldMkLst>
          <pc:docMk/>
          <pc:sldMk cId="1967750365" sldId="2145705457"/>
        </pc:sldMkLst>
        <pc:picChg chg="mod">
          <ac:chgData name="Vishal Mahajan" userId="f787045f-ed62-4372-a94f-4a3ebcc6e0c9" providerId="ADAL" clId="{20549D71-8C61-9F43-8B76-3DA74E2E14AC}" dt="2021-12-07T11:09:21.348" v="1" actId="207"/>
          <ac:picMkLst>
            <pc:docMk/>
            <pc:sldMk cId="1967750365" sldId="2145705457"/>
            <ac:picMk id="15" creationId="{C543CF69-0175-7549-A5A3-3B565865C4F2}"/>
          </ac:picMkLst>
        </pc:picChg>
      </pc:sldChg>
    </pc:docChg>
  </pc:docChgLst>
  <pc:docChgLst>
    <pc:chgData name="Ankit Singhal" userId="S::anksingh0@publicisgroupe.net::e6d44848-2dbe-46e6-a7fe-ca5edfd536fc" providerId="AD" clId="Web-{D98AB03E-72CF-4DA1-4676-EF8CB91AD540}"/>
    <pc:docChg chg="modSld">
      <pc:chgData name="Ankit Singhal" userId="S::anksingh0@publicisgroupe.net::e6d44848-2dbe-46e6-a7fe-ca5edfd536fc" providerId="AD" clId="Web-{D98AB03E-72CF-4DA1-4676-EF8CB91AD540}" dt="2022-01-20T11:01:40.975" v="12" actId="20577"/>
      <pc:docMkLst>
        <pc:docMk/>
      </pc:docMkLst>
      <pc:sldChg chg="modSp">
        <pc:chgData name="Ankit Singhal" userId="S::anksingh0@publicisgroupe.net::e6d44848-2dbe-46e6-a7fe-ca5edfd536fc" providerId="AD" clId="Web-{D98AB03E-72CF-4DA1-4676-EF8CB91AD540}" dt="2022-01-20T11:01:40.975" v="12" actId="20577"/>
        <pc:sldMkLst>
          <pc:docMk/>
          <pc:sldMk cId="137261639" sldId="2145705477"/>
        </pc:sldMkLst>
        <pc:spChg chg="mod">
          <ac:chgData name="Ankit Singhal" userId="S::anksingh0@publicisgroupe.net::e6d44848-2dbe-46e6-a7fe-ca5edfd536fc" providerId="AD" clId="Web-{D98AB03E-72CF-4DA1-4676-EF8CB91AD540}" dt="2022-01-20T11:01:40.975" v="12" actId="20577"/>
          <ac:spMkLst>
            <pc:docMk/>
            <pc:sldMk cId="137261639" sldId="2145705477"/>
            <ac:spMk id="6" creationId="{EEC72E17-0912-E247-A18A-21A68E5CBC33}"/>
          </ac:spMkLst>
        </pc:spChg>
      </pc:sldChg>
    </pc:docChg>
  </pc:docChgLst>
  <pc:docChgLst>
    <pc:chgData name="Sharon Zhang" userId="68bbfe6c-5192-4f67-a128-f67c30a1275e" providerId="ADAL" clId="{A57FF6EE-8BEE-0D45-B146-ECF0C2A5CF3F}"/>
    <pc:docChg chg="modSld">
      <pc:chgData name="Sharon Zhang" userId="68bbfe6c-5192-4f67-a128-f67c30a1275e" providerId="ADAL" clId="{A57FF6EE-8BEE-0D45-B146-ECF0C2A5CF3F}" dt="2022-03-01T03:39:14.599" v="0" actId="1076"/>
      <pc:docMkLst>
        <pc:docMk/>
      </pc:docMkLst>
      <pc:sldChg chg="modSp mod">
        <pc:chgData name="Sharon Zhang" userId="68bbfe6c-5192-4f67-a128-f67c30a1275e" providerId="ADAL" clId="{A57FF6EE-8BEE-0D45-B146-ECF0C2A5CF3F}" dt="2022-03-01T03:39:14.599" v="0" actId="1076"/>
        <pc:sldMkLst>
          <pc:docMk/>
          <pc:sldMk cId="1967750365" sldId="2145705457"/>
        </pc:sldMkLst>
        <pc:picChg chg="mod">
          <ac:chgData name="Sharon Zhang" userId="68bbfe6c-5192-4f67-a128-f67c30a1275e" providerId="ADAL" clId="{A57FF6EE-8BEE-0D45-B146-ECF0C2A5CF3F}" dt="2022-03-01T03:39:14.599" v="0" actId="1076"/>
          <ac:picMkLst>
            <pc:docMk/>
            <pc:sldMk cId="1967750365" sldId="2145705457"/>
            <ac:picMk id="12" creationId="{72EE8AE8-D421-AA47-8E66-CB8A2D9981AD}"/>
          </ac:picMkLst>
        </pc:picChg>
      </pc:sldChg>
    </pc:docChg>
  </pc:docChgLst>
  <pc:docChgLst>
    <pc:chgData name="Harshita Sinha" userId="S::harsinha@publicisgroupe.net::4f845d54-36f1-4503-90dc-3432467038e5" providerId="AD" clId="Web-{3D3E11BC-AEBB-4573-EA4D-E15A1DD6BADC}"/>
    <pc:docChg chg="addSld modSld">
      <pc:chgData name="Harshita Sinha" userId="S::harsinha@publicisgroupe.net::4f845d54-36f1-4503-90dc-3432467038e5" providerId="AD" clId="Web-{3D3E11BC-AEBB-4573-EA4D-E15A1DD6BADC}" dt="2022-01-20T12:04:53.386" v="359" actId="20577"/>
      <pc:docMkLst>
        <pc:docMk/>
      </pc:docMkLst>
      <pc:sldChg chg="addSp delSp modSp new">
        <pc:chgData name="Harshita Sinha" userId="S::harsinha@publicisgroupe.net::4f845d54-36f1-4503-90dc-3432467038e5" providerId="AD" clId="Web-{3D3E11BC-AEBB-4573-EA4D-E15A1DD6BADC}" dt="2022-01-20T12:04:53.386" v="359" actId="20577"/>
        <pc:sldMkLst>
          <pc:docMk/>
          <pc:sldMk cId="2909353126" sldId="2145705481"/>
        </pc:sldMkLst>
        <pc:spChg chg="del mod">
          <ac:chgData name="Harshita Sinha" userId="S::harsinha@publicisgroupe.net::4f845d54-36f1-4503-90dc-3432467038e5" providerId="AD" clId="Web-{3D3E11BC-AEBB-4573-EA4D-E15A1DD6BADC}" dt="2022-01-20T11:53:48.506" v="58"/>
          <ac:spMkLst>
            <pc:docMk/>
            <pc:sldMk cId="2909353126" sldId="2145705481"/>
            <ac:spMk id="2" creationId="{BBABAF6B-E94B-4AF1-B746-6E41413BE9F9}"/>
          </ac:spMkLst>
        </pc:spChg>
        <pc:spChg chg="del">
          <ac:chgData name="Harshita Sinha" userId="S::harsinha@publicisgroupe.net::4f845d54-36f1-4503-90dc-3432467038e5" providerId="AD" clId="Web-{3D3E11BC-AEBB-4573-EA4D-E15A1DD6BADC}" dt="2022-01-20T11:51:15.377" v="27"/>
          <ac:spMkLst>
            <pc:docMk/>
            <pc:sldMk cId="2909353126" sldId="2145705481"/>
            <ac:spMk id="3" creationId="{2C110D4D-7D72-4F9B-8939-EE33DEAF2842}"/>
          </ac:spMkLst>
        </pc:spChg>
        <pc:spChg chg="mod">
          <ac:chgData name="Harshita Sinha" userId="S::harsinha@publicisgroupe.net::4f845d54-36f1-4503-90dc-3432467038e5" providerId="AD" clId="Web-{3D3E11BC-AEBB-4573-EA4D-E15A1DD6BADC}" dt="2022-01-20T12:04:06.604" v="345" actId="20577"/>
          <ac:spMkLst>
            <pc:docMk/>
            <pc:sldMk cId="2909353126" sldId="2145705481"/>
            <ac:spMk id="4" creationId="{F28DF135-A319-4524-B118-3C20F010A368}"/>
          </ac:spMkLst>
        </pc:spChg>
        <pc:spChg chg="add del mod">
          <ac:chgData name="Harshita Sinha" userId="S::harsinha@publicisgroupe.net::4f845d54-36f1-4503-90dc-3432467038e5" providerId="AD" clId="Web-{3D3E11BC-AEBB-4573-EA4D-E15A1DD6BADC}" dt="2022-01-20T11:53:53.006" v="60"/>
          <ac:spMkLst>
            <pc:docMk/>
            <pc:sldMk cId="2909353126" sldId="2145705481"/>
            <ac:spMk id="10" creationId="{CAA85EBF-A372-4726-9517-7DF7A4D7819B}"/>
          </ac:spMkLst>
        </pc:spChg>
        <pc:spChg chg="add mod">
          <ac:chgData name="Harshita Sinha" userId="S::harsinha@publicisgroupe.net::4f845d54-36f1-4503-90dc-3432467038e5" providerId="AD" clId="Web-{3D3E11BC-AEBB-4573-EA4D-E15A1DD6BADC}" dt="2022-01-20T12:04:53.386" v="359" actId="20577"/>
          <ac:spMkLst>
            <pc:docMk/>
            <pc:sldMk cId="2909353126" sldId="2145705481"/>
            <ac:spMk id="12" creationId="{E6F2C908-93BA-4AD5-9B6E-BAE1F4B08936}"/>
          </ac:spMkLst>
        </pc:spChg>
        <pc:picChg chg="add del mod">
          <ac:chgData name="Harshita Sinha" userId="S::harsinha@publicisgroupe.net::4f845d54-36f1-4503-90dc-3432467038e5" providerId="AD" clId="Web-{3D3E11BC-AEBB-4573-EA4D-E15A1DD6BADC}" dt="2022-01-20T11:51:16.721" v="28"/>
          <ac:picMkLst>
            <pc:docMk/>
            <pc:sldMk cId="2909353126" sldId="2145705481"/>
            <ac:picMk id="6" creationId="{173AAD80-01FC-474E-80AD-61B49E0FFE5E}"/>
          </ac:picMkLst>
        </pc:picChg>
        <pc:picChg chg="add del mod">
          <ac:chgData name="Harshita Sinha" userId="S::harsinha@publicisgroupe.net::4f845d54-36f1-4503-90dc-3432467038e5" providerId="AD" clId="Web-{3D3E11BC-AEBB-4573-EA4D-E15A1DD6BADC}" dt="2022-01-20T11:52:06.894" v="35"/>
          <ac:picMkLst>
            <pc:docMk/>
            <pc:sldMk cId="2909353126" sldId="2145705481"/>
            <ac:picMk id="7" creationId="{73ABE8D5-A7AF-4705-91AF-5C009C9E962F}"/>
          </ac:picMkLst>
        </pc:picChg>
        <pc:picChg chg="add mod">
          <ac:chgData name="Harshita Sinha" userId="S::harsinha@publicisgroupe.net::4f845d54-36f1-4503-90dc-3432467038e5" providerId="AD" clId="Web-{3D3E11BC-AEBB-4573-EA4D-E15A1DD6BADC}" dt="2022-01-20T11:59:13.580" v="310" actId="1076"/>
          <ac:picMkLst>
            <pc:docMk/>
            <pc:sldMk cId="2909353126" sldId="2145705481"/>
            <ac:picMk id="8" creationId="{32E8AA0B-8B42-43EB-80EC-567A269CD1D9}"/>
          </ac:picMkLst>
        </pc:picChg>
        <pc:picChg chg="add del mod">
          <ac:chgData name="Harshita Sinha" userId="S::harsinha@publicisgroupe.net::4f845d54-36f1-4503-90dc-3432467038e5" providerId="AD" clId="Web-{3D3E11BC-AEBB-4573-EA4D-E15A1DD6BADC}" dt="2022-01-20T12:03:33.228" v="315"/>
          <ac:picMkLst>
            <pc:docMk/>
            <pc:sldMk cId="2909353126" sldId="2145705481"/>
            <ac:picMk id="13" creationId="{74B05164-C181-429E-98E5-C53710A3E7F8}"/>
          </ac:picMkLst>
        </pc:picChg>
        <pc:picChg chg="add mod">
          <ac:chgData name="Harshita Sinha" userId="S::harsinha@publicisgroupe.net::4f845d54-36f1-4503-90dc-3432467038e5" providerId="AD" clId="Web-{3D3E11BC-AEBB-4573-EA4D-E15A1DD6BADC}" dt="2022-01-20T12:03:53.572" v="343" actId="1076"/>
          <ac:picMkLst>
            <pc:docMk/>
            <pc:sldMk cId="2909353126" sldId="2145705481"/>
            <ac:picMk id="14" creationId="{6626892F-48FB-4DDA-A228-4D3D2E6559F3}"/>
          </ac:picMkLst>
        </pc:picChg>
      </pc:sldChg>
    </pc:docChg>
  </pc:docChgLst>
  <pc:docChgLst>
    <pc:chgData name="Vinci Rufus" userId="S::vinrufus@publicisgroupe.net::b8323aae-38b6-4b66-964e-eedbff0e2284" providerId="AD" clId="Web-{1217A27D-0146-4A72-A16E-4762122612D3}"/>
    <pc:docChg chg="modSld">
      <pc:chgData name="Vinci Rufus" userId="S::vinrufus@publicisgroupe.net::b8323aae-38b6-4b66-964e-eedbff0e2284" providerId="AD" clId="Web-{1217A27D-0146-4A72-A16E-4762122612D3}" dt="2021-07-16T04:38:32.298" v="21" actId="1076"/>
      <pc:docMkLst>
        <pc:docMk/>
      </pc:docMkLst>
      <pc:sldChg chg="modSp">
        <pc:chgData name="Vinci Rufus" userId="S::vinrufus@publicisgroupe.net::b8323aae-38b6-4b66-964e-eedbff0e2284" providerId="AD" clId="Web-{1217A27D-0146-4A72-A16E-4762122612D3}" dt="2021-07-16T04:37:14.136" v="4" actId="20577"/>
        <pc:sldMkLst>
          <pc:docMk/>
          <pc:sldMk cId="2424497299" sldId="2079"/>
        </pc:sldMkLst>
        <pc:spChg chg="mod">
          <ac:chgData name="Vinci Rufus" userId="S::vinrufus@publicisgroupe.net::b8323aae-38b6-4b66-964e-eedbff0e2284" providerId="AD" clId="Web-{1217A27D-0146-4A72-A16E-4762122612D3}" dt="2021-07-16T04:37:14.136" v="4" actId="20577"/>
          <ac:spMkLst>
            <pc:docMk/>
            <pc:sldMk cId="2424497299" sldId="2079"/>
            <ac:spMk id="7" creationId="{FBD2F9BC-69AB-474C-BD93-9FBBE25FFF6A}"/>
          </ac:spMkLst>
        </pc:spChg>
        <pc:graphicFrameChg chg="modGraphic">
          <ac:chgData name="Vinci Rufus" userId="S::vinrufus@publicisgroupe.net::b8323aae-38b6-4b66-964e-eedbff0e2284" providerId="AD" clId="Web-{1217A27D-0146-4A72-A16E-4762122612D3}" dt="2021-07-16T04:37:04.667" v="2" actId="20577"/>
          <ac:graphicFrameMkLst>
            <pc:docMk/>
            <pc:sldMk cId="2424497299" sldId="2079"/>
            <ac:graphicFrameMk id="6" creationId="{FB5DA93B-6498-2D4C-9C0B-DF2CE55BB019}"/>
          </ac:graphicFrameMkLst>
        </pc:graphicFrameChg>
      </pc:sldChg>
      <pc:sldChg chg="modSp">
        <pc:chgData name="Vinci Rufus" userId="S::vinrufus@publicisgroupe.net::b8323aae-38b6-4b66-964e-eedbff0e2284" providerId="AD" clId="Web-{1217A27D-0146-4A72-A16E-4762122612D3}" dt="2021-07-16T04:37:43.763" v="13" actId="20577"/>
        <pc:sldMkLst>
          <pc:docMk/>
          <pc:sldMk cId="1324939289" sldId="2090"/>
        </pc:sldMkLst>
        <pc:spChg chg="mod">
          <ac:chgData name="Vinci Rufus" userId="S::vinrufus@publicisgroupe.net::b8323aae-38b6-4b66-964e-eedbff0e2284" providerId="AD" clId="Web-{1217A27D-0146-4A72-A16E-4762122612D3}" dt="2021-07-16T04:37:43.763" v="13" actId="20577"/>
          <ac:spMkLst>
            <pc:docMk/>
            <pc:sldMk cId="1324939289" sldId="2090"/>
            <ac:spMk id="5" creationId="{0137CEFD-0BC7-564F-BE1B-63E0C486A65D}"/>
          </ac:spMkLst>
        </pc:spChg>
      </pc:sldChg>
      <pc:sldChg chg="modSp">
        <pc:chgData name="Vinci Rufus" userId="S::vinrufus@publicisgroupe.net::b8323aae-38b6-4b66-964e-eedbff0e2284" providerId="AD" clId="Web-{1217A27D-0146-4A72-A16E-4762122612D3}" dt="2021-07-16T04:37:32.450" v="12" actId="20577"/>
        <pc:sldMkLst>
          <pc:docMk/>
          <pc:sldMk cId="3041323595" sldId="2094"/>
        </pc:sldMkLst>
        <pc:spChg chg="mod">
          <ac:chgData name="Vinci Rufus" userId="S::vinrufus@publicisgroupe.net::b8323aae-38b6-4b66-964e-eedbff0e2284" providerId="AD" clId="Web-{1217A27D-0146-4A72-A16E-4762122612D3}" dt="2021-07-16T04:37:32.450" v="12" actId="20577"/>
          <ac:spMkLst>
            <pc:docMk/>
            <pc:sldMk cId="3041323595" sldId="2094"/>
            <ac:spMk id="14" creationId="{747D1BD8-CD89-794A-B226-FD03347434C5}"/>
          </ac:spMkLst>
        </pc:spChg>
      </pc:sldChg>
      <pc:sldChg chg="delSp modSp">
        <pc:chgData name="Vinci Rufus" userId="S::vinrufus@publicisgroupe.net::b8323aae-38b6-4b66-964e-eedbff0e2284" providerId="AD" clId="Web-{1217A27D-0146-4A72-A16E-4762122612D3}" dt="2021-07-16T04:38:32.298" v="21" actId="1076"/>
        <pc:sldMkLst>
          <pc:docMk/>
          <pc:sldMk cId="3916659629" sldId="2095"/>
        </pc:sldMkLst>
        <pc:spChg chg="mod">
          <ac:chgData name="Vinci Rufus" userId="S::vinrufus@publicisgroupe.net::b8323aae-38b6-4b66-964e-eedbff0e2284" providerId="AD" clId="Web-{1217A27D-0146-4A72-A16E-4762122612D3}" dt="2021-07-16T04:38:14.969" v="14" actId="20577"/>
          <ac:spMkLst>
            <pc:docMk/>
            <pc:sldMk cId="3916659629" sldId="2095"/>
            <ac:spMk id="3" creationId="{0F22C2DD-C15D-9042-B1CD-4DF8EB166088}"/>
          </ac:spMkLst>
        </pc:spChg>
        <pc:spChg chg="mod">
          <ac:chgData name="Vinci Rufus" userId="S::vinrufus@publicisgroupe.net::b8323aae-38b6-4b66-964e-eedbff0e2284" providerId="AD" clId="Web-{1217A27D-0146-4A72-A16E-4762122612D3}" dt="2021-07-16T04:38:15.110" v="15" actId="1076"/>
          <ac:spMkLst>
            <pc:docMk/>
            <pc:sldMk cId="3916659629" sldId="2095"/>
            <ac:spMk id="4" creationId="{7F6D3511-1EEA-B545-BECD-5433214B3BAC}"/>
          </ac:spMkLst>
        </pc:spChg>
        <pc:picChg chg="del mod">
          <ac:chgData name="Vinci Rufus" userId="S::vinrufus@publicisgroupe.net::b8323aae-38b6-4b66-964e-eedbff0e2284" providerId="AD" clId="Web-{1217A27D-0146-4A72-A16E-4762122612D3}" dt="2021-07-16T04:38:24.485" v="20"/>
          <ac:picMkLst>
            <pc:docMk/>
            <pc:sldMk cId="3916659629" sldId="2095"/>
            <ac:picMk id="29" creationId="{215055FD-525A-5247-8791-09E2A6BDCC2E}"/>
          </ac:picMkLst>
        </pc:picChg>
        <pc:picChg chg="mod">
          <ac:chgData name="Vinci Rufus" userId="S::vinrufus@publicisgroupe.net::b8323aae-38b6-4b66-964e-eedbff0e2284" providerId="AD" clId="Web-{1217A27D-0146-4A72-A16E-4762122612D3}" dt="2021-07-16T04:38:20.375" v="17" actId="1076"/>
          <ac:picMkLst>
            <pc:docMk/>
            <pc:sldMk cId="3916659629" sldId="2095"/>
            <ac:picMk id="2050" creationId="{DAB3E805-8428-2945-9477-A113DCF67EBE}"/>
          </ac:picMkLst>
        </pc:picChg>
        <pc:picChg chg="mod">
          <ac:chgData name="Vinci Rufus" userId="S::vinrufus@publicisgroupe.net::b8323aae-38b6-4b66-964e-eedbff0e2284" providerId="AD" clId="Web-{1217A27D-0146-4A72-A16E-4762122612D3}" dt="2021-07-16T04:38:32.298" v="21" actId="1076"/>
          <ac:picMkLst>
            <pc:docMk/>
            <pc:sldMk cId="3916659629" sldId="2095"/>
            <ac:picMk id="2060" creationId="{14E740E0-E73B-2A42-A2EA-AB7753829D24}"/>
          </ac:picMkLst>
        </pc:picChg>
      </pc:sldChg>
    </pc:docChg>
  </pc:docChgLst>
  <pc:docChgLst>
    <pc:chgData name="Ameena Pirbhai" userId="835a2cf6-1d70-4fe5-84f0-b47b0b7e9bd1" providerId="ADAL" clId="{4AABB28F-6A17-3743-B2F1-EA5208B48B4C}"/>
    <pc:docChg chg="undo custSel addSld delSld modSld">
      <pc:chgData name="Ameena Pirbhai" userId="835a2cf6-1d70-4fe5-84f0-b47b0b7e9bd1" providerId="ADAL" clId="{4AABB28F-6A17-3743-B2F1-EA5208B48B4C}" dt="2021-12-13T12:59:09.037" v="1020" actId="20577"/>
      <pc:docMkLst>
        <pc:docMk/>
      </pc:docMkLst>
      <pc:sldChg chg="modNotesTx">
        <pc:chgData name="Ameena Pirbhai" userId="835a2cf6-1d70-4fe5-84f0-b47b0b7e9bd1" providerId="ADAL" clId="{4AABB28F-6A17-3743-B2F1-EA5208B48B4C}" dt="2021-12-13T12:59:09.037" v="1020" actId="20577"/>
        <pc:sldMkLst>
          <pc:docMk/>
          <pc:sldMk cId="2136514907" sldId="2113"/>
        </pc:sldMkLst>
      </pc:sldChg>
      <pc:sldChg chg="addSp delSp modSp mod">
        <pc:chgData name="Ameena Pirbhai" userId="835a2cf6-1d70-4fe5-84f0-b47b0b7e9bd1" providerId="ADAL" clId="{4AABB28F-6A17-3743-B2F1-EA5208B48B4C}" dt="2021-12-09T17:03:34.301" v="145" actId="20577"/>
        <pc:sldMkLst>
          <pc:docMk/>
          <pc:sldMk cId="3707920152" sldId="2145705451"/>
        </pc:sldMkLst>
        <pc:spChg chg="mod topLvl">
          <ac:chgData name="Ameena Pirbhai" userId="835a2cf6-1d70-4fe5-84f0-b47b0b7e9bd1" providerId="ADAL" clId="{4AABB28F-6A17-3743-B2F1-EA5208B48B4C}" dt="2021-12-09T17:02:42.522" v="139" actId="408"/>
          <ac:spMkLst>
            <pc:docMk/>
            <pc:sldMk cId="3707920152" sldId="2145705451"/>
            <ac:spMk id="15" creationId="{9CDD79FF-EDB9-6F48-8C90-13A9C44B6043}"/>
          </ac:spMkLst>
        </pc:spChg>
        <pc:spChg chg="mod topLvl">
          <ac:chgData name="Ameena Pirbhai" userId="835a2cf6-1d70-4fe5-84f0-b47b0b7e9bd1" providerId="ADAL" clId="{4AABB28F-6A17-3743-B2F1-EA5208B48B4C}" dt="2021-12-09T17:02:42.522" v="139" actId="408"/>
          <ac:spMkLst>
            <pc:docMk/>
            <pc:sldMk cId="3707920152" sldId="2145705451"/>
            <ac:spMk id="16" creationId="{EE9A0500-54BF-6140-AE58-79D751570DE6}"/>
          </ac:spMkLst>
        </pc:spChg>
        <pc:spChg chg="mod">
          <ac:chgData name="Ameena Pirbhai" userId="835a2cf6-1d70-4fe5-84f0-b47b0b7e9bd1" providerId="ADAL" clId="{4AABB28F-6A17-3743-B2F1-EA5208B48B4C}" dt="2021-12-09T17:02:42.522" v="139" actId="408"/>
          <ac:spMkLst>
            <pc:docMk/>
            <pc:sldMk cId="3707920152" sldId="2145705451"/>
            <ac:spMk id="17" creationId="{07674512-9B31-8040-80D0-EE185922BCC6}"/>
          </ac:spMkLst>
        </pc:spChg>
        <pc:spChg chg="mod topLvl">
          <ac:chgData name="Ameena Pirbhai" userId="835a2cf6-1d70-4fe5-84f0-b47b0b7e9bd1" providerId="ADAL" clId="{4AABB28F-6A17-3743-B2F1-EA5208B48B4C}" dt="2021-12-09T17:02:42.522" v="139" actId="408"/>
          <ac:spMkLst>
            <pc:docMk/>
            <pc:sldMk cId="3707920152" sldId="2145705451"/>
            <ac:spMk id="18" creationId="{6ACBDAE4-4A68-3843-97BD-7885762C540D}"/>
          </ac:spMkLst>
        </pc:spChg>
        <pc:spChg chg="mod">
          <ac:chgData name="Ameena Pirbhai" userId="835a2cf6-1d70-4fe5-84f0-b47b0b7e9bd1" providerId="ADAL" clId="{4AABB28F-6A17-3743-B2F1-EA5208B48B4C}" dt="2021-12-09T17:03:34.301" v="145" actId="20577"/>
          <ac:spMkLst>
            <pc:docMk/>
            <pc:sldMk cId="3707920152" sldId="2145705451"/>
            <ac:spMk id="27" creationId="{8C8D9824-65DB-494A-8995-266CCAF295B2}"/>
          </ac:spMkLst>
        </pc:spChg>
        <pc:grpChg chg="add">
          <ac:chgData name="Ameena Pirbhai" userId="835a2cf6-1d70-4fe5-84f0-b47b0b7e9bd1" providerId="ADAL" clId="{4AABB28F-6A17-3743-B2F1-EA5208B48B4C}" dt="2021-12-09T17:02:55.706" v="140" actId="164"/>
          <ac:grpSpMkLst>
            <pc:docMk/>
            <pc:sldMk cId="3707920152" sldId="2145705451"/>
            <ac:grpSpMk id="2" creationId="{19244571-5220-6549-9717-3B5A84D350EE}"/>
          </ac:grpSpMkLst>
        </pc:grpChg>
        <pc:grpChg chg="del">
          <ac:chgData name="Ameena Pirbhai" userId="835a2cf6-1d70-4fe5-84f0-b47b0b7e9bd1" providerId="ADAL" clId="{4AABB28F-6A17-3743-B2F1-EA5208B48B4C}" dt="2021-12-09T17:02:30.649" v="138" actId="165"/>
          <ac:grpSpMkLst>
            <pc:docMk/>
            <pc:sldMk cId="3707920152" sldId="2145705451"/>
            <ac:grpSpMk id="24" creationId="{D4141A0A-E464-3048-998F-A2DA45734605}"/>
          </ac:grpSpMkLst>
        </pc:grpChg>
      </pc:sldChg>
      <pc:sldChg chg="addSp delSp modSp mod modClrScheme chgLayout">
        <pc:chgData name="Ameena Pirbhai" userId="835a2cf6-1d70-4fe5-84f0-b47b0b7e9bd1" providerId="ADAL" clId="{4AABB28F-6A17-3743-B2F1-EA5208B48B4C}" dt="2021-12-09T16:55:52.293" v="117" actId="1076"/>
        <pc:sldMkLst>
          <pc:docMk/>
          <pc:sldMk cId="3317721017" sldId="2145705458"/>
        </pc:sldMkLst>
        <pc:spChg chg="mod ord">
          <ac:chgData name="Ameena Pirbhai" userId="835a2cf6-1d70-4fe5-84f0-b47b0b7e9bd1" providerId="ADAL" clId="{4AABB28F-6A17-3743-B2F1-EA5208B48B4C}" dt="2021-12-09T16:55:37.735" v="114" actId="700"/>
          <ac:spMkLst>
            <pc:docMk/>
            <pc:sldMk cId="3317721017" sldId="2145705458"/>
            <ac:spMk id="2" creationId="{1C00DF95-6AD5-5A46-B592-20A1A3630A92}"/>
          </ac:spMkLst>
        </pc:spChg>
        <pc:spChg chg="add del mod ord">
          <ac:chgData name="Ameena Pirbhai" userId="835a2cf6-1d70-4fe5-84f0-b47b0b7e9bd1" providerId="ADAL" clId="{4AABB28F-6A17-3743-B2F1-EA5208B48B4C}" dt="2021-12-09T16:51:36.343" v="71" actId="700"/>
          <ac:spMkLst>
            <pc:docMk/>
            <pc:sldMk cId="3317721017" sldId="2145705458"/>
            <ac:spMk id="3" creationId="{B7221FE9-D1B8-874F-BE35-9EEA12B86690}"/>
          </ac:spMkLst>
        </pc:spChg>
        <pc:spChg chg="add del mod ord">
          <ac:chgData name="Ameena Pirbhai" userId="835a2cf6-1d70-4fe5-84f0-b47b0b7e9bd1" providerId="ADAL" clId="{4AABB28F-6A17-3743-B2F1-EA5208B48B4C}" dt="2021-12-09T16:51:36.343" v="71" actId="700"/>
          <ac:spMkLst>
            <pc:docMk/>
            <pc:sldMk cId="3317721017" sldId="2145705458"/>
            <ac:spMk id="4" creationId="{75A3795B-CB4B-C74B-AF59-043AB6D6E603}"/>
          </ac:spMkLst>
        </pc:spChg>
        <pc:spChg chg="mod ord">
          <ac:chgData name="Ameena Pirbhai" userId="835a2cf6-1d70-4fe5-84f0-b47b0b7e9bd1" providerId="ADAL" clId="{4AABB28F-6A17-3743-B2F1-EA5208B48B4C}" dt="2021-12-09T16:55:37.735" v="114" actId="700"/>
          <ac:spMkLst>
            <pc:docMk/>
            <pc:sldMk cId="3317721017" sldId="2145705458"/>
            <ac:spMk id="5" creationId="{0CFC8772-501F-BE49-8898-391D650B8EB5}"/>
          </ac:spMkLst>
        </pc:spChg>
        <pc:spChg chg="add del mod ord">
          <ac:chgData name="Ameena Pirbhai" userId="835a2cf6-1d70-4fe5-84f0-b47b0b7e9bd1" providerId="ADAL" clId="{4AABB28F-6A17-3743-B2F1-EA5208B48B4C}" dt="2021-12-09T16:55:37.735" v="114" actId="700"/>
          <ac:spMkLst>
            <pc:docMk/>
            <pc:sldMk cId="3317721017" sldId="2145705458"/>
            <ac:spMk id="6" creationId="{BA29567D-6E11-F64A-80F9-34D60EA18A68}"/>
          </ac:spMkLst>
        </pc:spChg>
        <pc:spChg chg="add del mod ord">
          <ac:chgData name="Ameena Pirbhai" userId="835a2cf6-1d70-4fe5-84f0-b47b0b7e9bd1" providerId="ADAL" clId="{4AABB28F-6A17-3743-B2F1-EA5208B48B4C}" dt="2021-12-09T16:55:37.735" v="114" actId="700"/>
          <ac:spMkLst>
            <pc:docMk/>
            <pc:sldMk cId="3317721017" sldId="2145705458"/>
            <ac:spMk id="7" creationId="{5B07F66B-95FE-C940-863D-914E34C47249}"/>
          </ac:spMkLst>
        </pc:spChg>
        <pc:spChg chg="add del mod ord">
          <ac:chgData name="Ameena Pirbhai" userId="835a2cf6-1d70-4fe5-84f0-b47b0b7e9bd1" providerId="ADAL" clId="{4AABB28F-6A17-3743-B2F1-EA5208B48B4C}" dt="2021-12-09T16:55:46.412" v="116" actId="478"/>
          <ac:spMkLst>
            <pc:docMk/>
            <pc:sldMk cId="3317721017" sldId="2145705458"/>
            <ac:spMk id="8" creationId="{E77917F2-53AB-D542-B8AC-4D256BBCAE6C}"/>
          </ac:spMkLst>
        </pc:spChg>
        <pc:spChg chg="add del mod ord">
          <ac:chgData name="Ameena Pirbhai" userId="835a2cf6-1d70-4fe5-84f0-b47b0b7e9bd1" providerId="ADAL" clId="{4AABB28F-6A17-3743-B2F1-EA5208B48B4C}" dt="2021-12-09T16:55:41.586" v="115" actId="478"/>
          <ac:spMkLst>
            <pc:docMk/>
            <pc:sldMk cId="3317721017" sldId="2145705458"/>
            <ac:spMk id="10" creationId="{EF2150D2-4C16-F54C-A412-EEAFC120EA9A}"/>
          </ac:spMkLst>
        </pc:spChg>
        <pc:graphicFrameChg chg="mod modGraphic">
          <ac:chgData name="Ameena Pirbhai" userId="835a2cf6-1d70-4fe5-84f0-b47b0b7e9bd1" providerId="ADAL" clId="{4AABB28F-6A17-3743-B2F1-EA5208B48B4C}" dt="2021-12-09T16:55:52.293" v="117" actId="1076"/>
          <ac:graphicFrameMkLst>
            <pc:docMk/>
            <pc:sldMk cId="3317721017" sldId="2145705458"/>
            <ac:graphicFrameMk id="9" creationId="{7A81B5FA-8620-2B41-A664-83754DE6BC75}"/>
          </ac:graphicFrameMkLst>
        </pc:graphicFrameChg>
      </pc:sldChg>
      <pc:sldChg chg="modSp mod">
        <pc:chgData name="Ameena Pirbhai" userId="835a2cf6-1d70-4fe5-84f0-b47b0b7e9bd1" providerId="ADAL" clId="{4AABB28F-6A17-3743-B2F1-EA5208B48B4C}" dt="2021-12-08T11:59:34.279" v="69" actId="20577"/>
        <pc:sldMkLst>
          <pc:docMk/>
          <pc:sldMk cId="159085823" sldId="2145705465"/>
        </pc:sldMkLst>
        <pc:spChg chg="mod">
          <ac:chgData name="Ameena Pirbhai" userId="835a2cf6-1d70-4fe5-84f0-b47b0b7e9bd1" providerId="ADAL" clId="{4AABB28F-6A17-3743-B2F1-EA5208B48B4C}" dt="2021-12-08T11:59:34.279" v="69" actId="20577"/>
          <ac:spMkLst>
            <pc:docMk/>
            <pc:sldMk cId="159085823" sldId="2145705465"/>
            <ac:spMk id="31" creationId="{51830B8D-3032-A34A-94B6-619E0300E234}"/>
          </ac:spMkLst>
        </pc:spChg>
      </pc:sldChg>
      <pc:sldChg chg="modNotesTx">
        <pc:chgData name="Ameena Pirbhai" userId="835a2cf6-1d70-4fe5-84f0-b47b0b7e9bd1" providerId="ADAL" clId="{4AABB28F-6A17-3743-B2F1-EA5208B48B4C}" dt="2021-12-09T19:14:27.980" v="534" actId="20577"/>
        <pc:sldMkLst>
          <pc:docMk/>
          <pc:sldMk cId="1098093822" sldId="2145705466"/>
        </pc:sldMkLst>
      </pc:sldChg>
      <pc:sldChg chg="modNotesTx">
        <pc:chgData name="Ameena Pirbhai" userId="835a2cf6-1d70-4fe5-84f0-b47b0b7e9bd1" providerId="ADAL" clId="{4AABB28F-6A17-3743-B2F1-EA5208B48B4C}" dt="2021-12-09T18:44:33.745" v="510" actId="20577"/>
        <pc:sldMkLst>
          <pc:docMk/>
          <pc:sldMk cId="993995744" sldId="2145705467"/>
        </pc:sldMkLst>
      </pc:sldChg>
      <pc:sldChg chg="modSp mod">
        <pc:chgData name="Ameena Pirbhai" userId="835a2cf6-1d70-4fe5-84f0-b47b0b7e9bd1" providerId="ADAL" clId="{4AABB28F-6A17-3743-B2F1-EA5208B48B4C}" dt="2021-12-09T17:04:05.301" v="148" actId="20577"/>
        <pc:sldMkLst>
          <pc:docMk/>
          <pc:sldMk cId="96403367" sldId="2145705468"/>
        </pc:sldMkLst>
        <pc:spChg chg="mod">
          <ac:chgData name="Ameena Pirbhai" userId="835a2cf6-1d70-4fe5-84f0-b47b0b7e9bd1" providerId="ADAL" clId="{4AABB28F-6A17-3743-B2F1-EA5208B48B4C}" dt="2021-12-09T17:04:05.301" v="148" actId="20577"/>
          <ac:spMkLst>
            <pc:docMk/>
            <pc:sldMk cId="96403367" sldId="2145705468"/>
            <ac:spMk id="2" creationId="{50919E5E-5641-7744-BEA0-745D53F0E044}"/>
          </ac:spMkLst>
        </pc:spChg>
      </pc:sldChg>
      <pc:sldChg chg="modSp mod">
        <pc:chgData name="Ameena Pirbhai" userId="835a2cf6-1d70-4fe5-84f0-b47b0b7e9bd1" providerId="ADAL" clId="{4AABB28F-6A17-3743-B2F1-EA5208B48B4C}" dt="2021-12-08T11:35:00.996" v="9" actId="20577"/>
        <pc:sldMkLst>
          <pc:docMk/>
          <pc:sldMk cId="2515406065" sldId="2145705470"/>
        </pc:sldMkLst>
        <pc:spChg chg="mod">
          <ac:chgData name="Ameena Pirbhai" userId="835a2cf6-1d70-4fe5-84f0-b47b0b7e9bd1" providerId="ADAL" clId="{4AABB28F-6A17-3743-B2F1-EA5208B48B4C}" dt="2021-12-08T11:35:00.996" v="9" actId="20577"/>
          <ac:spMkLst>
            <pc:docMk/>
            <pc:sldMk cId="2515406065" sldId="2145705470"/>
            <ac:spMk id="3" creationId="{276750AF-1859-A542-BCFF-38BFA723D2C3}"/>
          </ac:spMkLst>
        </pc:spChg>
      </pc:sldChg>
      <pc:sldChg chg="del">
        <pc:chgData name="Ameena Pirbhai" userId="835a2cf6-1d70-4fe5-84f0-b47b0b7e9bd1" providerId="ADAL" clId="{4AABB28F-6A17-3743-B2F1-EA5208B48B4C}" dt="2021-12-08T11:56:50.104" v="60" actId="2696"/>
        <pc:sldMkLst>
          <pc:docMk/>
          <pc:sldMk cId="3812172515" sldId="2145705471"/>
        </pc:sldMkLst>
      </pc:sldChg>
      <pc:sldChg chg="modNotesTx">
        <pc:chgData name="Ameena Pirbhai" userId="835a2cf6-1d70-4fe5-84f0-b47b0b7e9bd1" providerId="ADAL" clId="{4AABB28F-6A17-3743-B2F1-EA5208B48B4C}" dt="2021-12-09T19:17:01.605" v="653" actId="20577"/>
        <pc:sldMkLst>
          <pc:docMk/>
          <pc:sldMk cId="2476955655" sldId="2145705472"/>
        </pc:sldMkLst>
      </pc:sldChg>
      <pc:sldChg chg="modNotesTx">
        <pc:chgData name="Ameena Pirbhai" userId="835a2cf6-1d70-4fe5-84f0-b47b0b7e9bd1" providerId="ADAL" clId="{4AABB28F-6A17-3743-B2F1-EA5208B48B4C}" dt="2021-12-09T19:15:45.639" v="584" actId="20577"/>
        <pc:sldMkLst>
          <pc:docMk/>
          <pc:sldMk cId="3759240003" sldId="2145705473"/>
        </pc:sldMkLst>
      </pc:sldChg>
      <pc:sldChg chg="modNotesTx">
        <pc:chgData name="Ameena Pirbhai" userId="835a2cf6-1d70-4fe5-84f0-b47b0b7e9bd1" providerId="ADAL" clId="{4AABB28F-6A17-3743-B2F1-EA5208B48B4C}" dt="2021-12-09T19:18:56.074" v="835" actId="20577"/>
        <pc:sldMkLst>
          <pc:docMk/>
          <pc:sldMk cId="660506020" sldId="2145705474"/>
        </pc:sldMkLst>
      </pc:sldChg>
      <pc:sldChg chg="modSp mod modNotesTx">
        <pc:chgData name="Ameena Pirbhai" userId="835a2cf6-1d70-4fe5-84f0-b47b0b7e9bd1" providerId="ADAL" clId="{4AABB28F-6A17-3743-B2F1-EA5208B48B4C}" dt="2021-12-09T19:19:31.346" v="882" actId="20577"/>
        <pc:sldMkLst>
          <pc:docMk/>
          <pc:sldMk cId="1727285182" sldId="2145705476"/>
        </pc:sldMkLst>
        <pc:spChg chg="mod">
          <ac:chgData name="Ameena Pirbhai" userId="835a2cf6-1d70-4fe5-84f0-b47b0b7e9bd1" providerId="ADAL" clId="{4AABB28F-6A17-3743-B2F1-EA5208B48B4C}" dt="2021-12-09T17:05:07.653" v="151" actId="20577"/>
          <ac:spMkLst>
            <pc:docMk/>
            <pc:sldMk cId="1727285182" sldId="2145705476"/>
            <ac:spMk id="2" creationId="{AE2382E3-E589-4348-BF68-55FDA1F4E37C}"/>
          </ac:spMkLst>
        </pc:spChg>
      </pc:sldChg>
      <pc:sldChg chg="modSp mod">
        <pc:chgData name="Ameena Pirbhai" userId="835a2cf6-1d70-4fe5-84f0-b47b0b7e9bd1" providerId="ADAL" clId="{4AABB28F-6A17-3743-B2F1-EA5208B48B4C}" dt="2021-12-09T18:01:24.942" v="439" actId="20577"/>
        <pc:sldMkLst>
          <pc:docMk/>
          <pc:sldMk cId="137261639" sldId="2145705477"/>
        </pc:sldMkLst>
        <pc:spChg chg="mod">
          <ac:chgData name="Ameena Pirbhai" userId="835a2cf6-1d70-4fe5-84f0-b47b0b7e9bd1" providerId="ADAL" clId="{4AABB28F-6A17-3743-B2F1-EA5208B48B4C}" dt="2021-12-09T18:01:24.942" v="439" actId="20577"/>
          <ac:spMkLst>
            <pc:docMk/>
            <pc:sldMk cId="137261639" sldId="2145705477"/>
            <ac:spMk id="6" creationId="{EEC72E17-0912-E247-A18A-21A68E5CBC33}"/>
          </ac:spMkLst>
        </pc:spChg>
      </pc:sldChg>
      <pc:sldChg chg="modSp add mod modNotesTx">
        <pc:chgData name="Ameena Pirbhai" userId="835a2cf6-1d70-4fe5-84f0-b47b0b7e9bd1" providerId="ADAL" clId="{4AABB28F-6A17-3743-B2F1-EA5208B48B4C}" dt="2021-12-09T19:17:40.833" v="696" actId="20577"/>
        <pc:sldMkLst>
          <pc:docMk/>
          <pc:sldMk cId="2627769415" sldId="2145705479"/>
        </pc:sldMkLst>
        <pc:spChg chg="mod">
          <ac:chgData name="Ameena Pirbhai" userId="835a2cf6-1d70-4fe5-84f0-b47b0b7e9bd1" providerId="ADAL" clId="{4AABB28F-6A17-3743-B2F1-EA5208B48B4C}" dt="2021-12-08T11:55:06.098" v="59" actId="20577"/>
          <ac:spMkLst>
            <pc:docMk/>
            <pc:sldMk cId="2627769415" sldId="2145705479"/>
            <ac:spMk id="3" creationId="{6ACED55A-8F30-184F-B1E2-FC21EDD481AD}"/>
          </ac:spMkLst>
        </pc:spChg>
      </pc:sldChg>
      <pc:sldChg chg="addSp delSp modSp add mod setBg modClrScheme chgLayout">
        <pc:chgData name="Ameena Pirbhai" userId="835a2cf6-1d70-4fe5-84f0-b47b0b7e9bd1" providerId="ADAL" clId="{4AABB28F-6A17-3743-B2F1-EA5208B48B4C}" dt="2021-12-09T18:14:08.091" v="441" actId="14100"/>
        <pc:sldMkLst>
          <pc:docMk/>
          <pc:sldMk cId="814095114" sldId="2145705480"/>
        </pc:sldMkLst>
        <pc:spChg chg="mod ord">
          <ac:chgData name="Ameena Pirbhai" userId="835a2cf6-1d70-4fe5-84f0-b47b0b7e9bd1" providerId="ADAL" clId="{4AABB28F-6A17-3743-B2F1-EA5208B48B4C}" dt="2021-12-09T17:01:16.397" v="134" actId="207"/>
          <ac:spMkLst>
            <pc:docMk/>
            <pc:sldMk cId="814095114" sldId="2145705480"/>
            <ac:spMk id="2" creationId="{1C00DF95-6AD5-5A46-B592-20A1A3630A92}"/>
          </ac:spMkLst>
        </pc:spChg>
        <pc:spChg chg="add del mod ord">
          <ac:chgData name="Ameena Pirbhai" userId="835a2cf6-1d70-4fe5-84f0-b47b0b7e9bd1" providerId="ADAL" clId="{4AABB28F-6A17-3743-B2F1-EA5208B48B4C}" dt="2021-12-09T16:56:57.393" v="123" actId="478"/>
          <ac:spMkLst>
            <pc:docMk/>
            <pc:sldMk cId="814095114" sldId="2145705480"/>
            <ac:spMk id="3" creationId="{DE14BFDD-0CDB-9A43-9206-63A79EB246E9}"/>
          </ac:spMkLst>
        </pc:spChg>
        <pc:spChg chg="add del mod ord">
          <ac:chgData name="Ameena Pirbhai" userId="835a2cf6-1d70-4fe5-84f0-b47b0b7e9bd1" providerId="ADAL" clId="{4AABB28F-6A17-3743-B2F1-EA5208B48B4C}" dt="2021-12-09T16:56:52.003" v="122" actId="478"/>
          <ac:spMkLst>
            <pc:docMk/>
            <pc:sldMk cId="814095114" sldId="2145705480"/>
            <ac:spMk id="4" creationId="{C1AF4B9C-3952-D942-BBED-6BE138EFBF13}"/>
          </ac:spMkLst>
        </pc:spChg>
        <pc:spChg chg="mod ord">
          <ac:chgData name="Ameena Pirbhai" userId="835a2cf6-1d70-4fe5-84f0-b47b0b7e9bd1" providerId="ADAL" clId="{4AABB28F-6A17-3743-B2F1-EA5208B48B4C}" dt="2021-12-09T16:58:56.544" v="128" actId="26606"/>
          <ac:spMkLst>
            <pc:docMk/>
            <pc:sldMk cId="814095114" sldId="2145705480"/>
            <ac:spMk id="5" creationId="{0CFC8772-501F-BE49-8898-391D650B8EB5}"/>
          </ac:spMkLst>
        </pc:spChg>
        <pc:graphicFrameChg chg="add mod modGraphic">
          <ac:chgData name="Ameena Pirbhai" userId="835a2cf6-1d70-4fe5-84f0-b47b0b7e9bd1" providerId="ADAL" clId="{4AABB28F-6A17-3743-B2F1-EA5208B48B4C}" dt="2021-12-09T18:14:08.091" v="441" actId="14100"/>
          <ac:graphicFrameMkLst>
            <pc:docMk/>
            <pc:sldMk cId="814095114" sldId="2145705480"/>
            <ac:graphicFrameMk id="7" creationId="{5F8FD66C-BBE6-E74C-9463-D132596E13D1}"/>
          </ac:graphicFrameMkLst>
        </pc:graphicFrameChg>
        <pc:graphicFrameChg chg="del modGraphic">
          <ac:chgData name="Ameena Pirbhai" userId="835a2cf6-1d70-4fe5-84f0-b47b0b7e9bd1" providerId="ADAL" clId="{4AABB28F-6A17-3743-B2F1-EA5208B48B4C}" dt="2021-12-09T16:56:48.496" v="121" actId="21"/>
          <ac:graphicFrameMkLst>
            <pc:docMk/>
            <pc:sldMk cId="814095114" sldId="2145705480"/>
            <ac:graphicFrameMk id="9" creationId="{7A81B5FA-8620-2B41-A664-83754DE6BC75}"/>
          </ac:graphicFrameMkLst>
        </pc:graphicFrameChg>
        <pc:picChg chg="add mod">
          <ac:chgData name="Ameena Pirbhai" userId="835a2cf6-1d70-4fe5-84f0-b47b0b7e9bd1" providerId="ADAL" clId="{4AABB28F-6A17-3743-B2F1-EA5208B48B4C}" dt="2021-12-09T17:00:49.911" v="133"/>
          <ac:picMkLst>
            <pc:docMk/>
            <pc:sldMk cId="814095114" sldId="2145705480"/>
            <ac:picMk id="8" creationId="{39DEAE59-A80A-CC4B-94B1-4CEE67151AFD}"/>
          </ac:picMkLst>
        </pc:picChg>
      </pc:sldChg>
    </pc:docChg>
  </pc:docChgLst>
  <pc:docChgLst>
    <pc:chgData name="Vinci Rufus" userId="S::vinrufus@publicisgroupe.net::b8323aae-38b6-4b66-964e-eedbff0e2284" providerId="AD" clId="Web-{C2E33A42-AB03-A0AB-B0A5-942762E89CA7}"/>
    <pc:docChg chg="modSld">
      <pc:chgData name="Vinci Rufus" userId="S::vinrufus@publicisgroupe.net::b8323aae-38b6-4b66-964e-eedbff0e2284" providerId="AD" clId="Web-{C2E33A42-AB03-A0AB-B0A5-942762E89CA7}" dt="2022-01-25T08:19:24.350" v="17" actId="20577"/>
      <pc:docMkLst>
        <pc:docMk/>
      </pc:docMkLst>
      <pc:sldChg chg="modSp">
        <pc:chgData name="Vinci Rufus" userId="S::vinrufus@publicisgroupe.net::b8323aae-38b6-4b66-964e-eedbff0e2284" providerId="AD" clId="Web-{C2E33A42-AB03-A0AB-B0A5-942762E89CA7}" dt="2022-01-25T08:17:57.881" v="13" actId="20577"/>
        <pc:sldMkLst>
          <pc:docMk/>
          <pc:sldMk cId="1967750365" sldId="2145705457"/>
        </pc:sldMkLst>
        <pc:spChg chg="mod">
          <ac:chgData name="Vinci Rufus" userId="S::vinrufus@publicisgroupe.net::b8323aae-38b6-4b66-964e-eedbff0e2284" providerId="AD" clId="Web-{C2E33A42-AB03-A0AB-B0A5-942762E89CA7}" dt="2022-01-25T08:17:57.881" v="13" actId="20577"/>
          <ac:spMkLst>
            <pc:docMk/>
            <pc:sldMk cId="1967750365" sldId="2145705457"/>
            <ac:spMk id="2" creationId="{E1F6A2F9-50CB-2E4C-A46D-E2649DCBBA7D}"/>
          </ac:spMkLst>
        </pc:spChg>
      </pc:sldChg>
      <pc:sldChg chg="modSp">
        <pc:chgData name="Vinci Rufus" userId="S::vinrufus@publicisgroupe.net::b8323aae-38b6-4b66-964e-eedbff0e2284" providerId="AD" clId="Web-{C2E33A42-AB03-A0AB-B0A5-942762E89CA7}" dt="2022-01-25T08:19:24.350" v="17" actId="20577"/>
        <pc:sldMkLst>
          <pc:docMk/>
          <pc:sldMk cId="1727285182" sldId="2145705476"/>
        </pc:sldMkLst>
        <pc:spChg chg="mod">
          <ac:chgData name="Vinci Rufus" userId="S::vinrufus@publicisgroupe.net::b8323aae-38b6-4b66-964e-eedbff0e2284" providerId="AD" clId="Web-{C2E33A42-AB03-A0AB-B0A5-942762E89CA7}" dt="2022-01-25T08:19:24.350" v="17" actId="20577"/>
          <ac:spMkLst>
            <pc:docMk/>
            <pc:sldMk cId="1727285182" sldId="2145705476"/>
            <ac:spMk id="22" creationId="{0A0E3A99-7AD3-FF48-8AF2-C33CF21BBEB9}"/>
          </ac:spMkLst>
        </pc:spChg>
      </pc:sldChg>
    </pc:docChg>
  </pc:docChgLst>
  <pc:docChgLst>
    <pc:chgData name="Harshita Sinha" userId="S::harsinha@publicisgroupe.net::4f845d54-36f1-4503-90dc-3432467038e5" providerId="AD" clId="Web-{DA02FB02-612F-4BBC-9F17-BAA4603176EA}"/>
    <pc:docChg chg="delSld modSld">
      <pc:chgData name="Harshita Sinha" userId="S::harsinha@publicisgroupe.net::4f845d54-36f1-4503-90dc-3432467038e5" providerId="AD" clId="Web-{DA02FB02-612F-4BBC-9F17-BAA4603176EA}" dt="2022-01-24T11:47:16.657" v="429"/>
      <pc:docMkLst>
        <pc:docMk/>
      </pc:docMkLst>
      <pc:sldChg chg="modSp">
        <pc:chgData name="Harshita Sinha" userId="S::harsinha@publicisgroupe.net::4f845d54-36f1-4503-90dc-3432467038e5" providerId="AD" clId="Web-{DA02FB02-612F-4BBC-9F17-BAA4603176EA}" dt="2022-01-24T11:45:21.185" v="428" actId="1076"/>
        <pc:sldMkLst>
          <pc:docMk/>
          <pc:sldMk cId="2909353126" sldId="2145705481"/>
        </pc:sldMkLst>
        <pc:spChg chg="mod">
          <ac:chgData name="Harshita Sinha" userId="S::harsinha@publicisgroupe.net::4f845d54-36f1-4503-90dc-3432467038e5" providerId="AD" clId="Web-{DA02FB02-612F-4BBC-9F17-BAA4603176EA}" dt="2022-01-24T11:45:21.185" v="428" actId="1076"/>
          <ac:spMkLst>
            <pc:docMk/>
            <pc:sldMk cId="2909353126" sldId="2145705481"/>
            <ac:spMk id="4" creationId="{F28DF135-A319-4524-B118-3C20F010A368}"/>
          </ac:spMkLst>
        </pc:spChg>
        <pc:spChg chg="mod">
          <ac:chgData name="Harshita Sinha" userId="S::harsinha@publicisgroupe.net::4f845d54-36f1-4503-90dc-3432467038e5" providerId="AD" clId="Web-{DA02FB02-612F-4BBC-9F17-BAA4603176EA}" dt="2022-01-24T11:45:16.857" v="427" actId="20577"/>
          <ac:spMkLst>
            <pc:docMk/>
            <pc:sldMk cId="2909353126" sldId="2145705481"/>
            <ac:spMk id="12" creationId="{E6F2C908-93BA-4AD5-9B6E-BAE1F4B08936}"/>
          </ac:spMkLst>
        </pc:spChg>
        <pc:picChg chg="mod">
          <ac:chgData name="Harshita Sinha" userId="S::harsinha@publicisgroupe.net::4f845d54-36f1-4503-90dc-3432467038e5" providerId="AD" clId="Web-{DA02FB02-612F-4BBC-9F17-BAA4603176EA}" dt="2022-01-24T11:41:02.007" v="200" actId="1076"/>
          <ac:picMkLst>
            <pc:docMk/>
            <pc:sldMk cId="2909353126" sldId="2145705481"/>
            <ac:picMk id="14" creationId="{6626892F-48FB-4DDA-A228-4D3D2E6559F3}"/>
          </ac:picMkLst>
        </pc:picChg>
      </pc:sldChg>
      <pc:sldChg chg="del">
        <pc:chgData name="Harshita Sinha" userId="S::harsinha@publicisgroupe.net::4f845d54-36f1-4503-90dc-3432467038e5" providerId="AD" clId="Web-{DA02FB02-612F-4BBC-9F17-BAA4603176EA}" dt="2022-01-24T11:47:16.657" v="429"/>
        <pc:sldMkLst>
          <pc:docMk/>
          <pc:sldMk cId="1972988600" sldId="2145705482"/>
        </pc:sldMkLst>
      </pc:sldChg>
    </pc:docChg>
  </pc:docChgLst>
  <pc:docChgLst>
    <pc:chgData name="Lucy Thaliath Devassy" userId="S::lucdevas@publicisgroupe.net::296a29a3-6740-4160-bcc3-4354f46f86a1" providerId="AD" clId="Web-{35C8A175-7686-4C3D-942D-5F89FF331B8D}"/>
    <pc:docChg chg="modSld">
      <pc:chgData name="Lucy Thaliath Devassy" userId="S::lucdevas@publicisgroupe.net::296a29a3-6740-4160-bcc3-4354f46f86a1" providerId="AD" clId="Web-{35C8A175-7686-4C3D-942D-5F89FF331B8D}" dt="2022-05-14T16:59:51.643" v="0" actId="1076"/>
      <pc:docMkLst>
        <pc:docMk/>
      </pc:docMkLst>
      <pc:sldChg chg="modSp">
        <pc:chgData name="Lucy Thaliath Devassy" userId="S::lucdevas@publicisgroupe.net::296a29a3-6740-4160-bcc3-4354f46f86a1" providerId="AD" clId="Web-{35C8A175-7686-4C3D-942D-5F89FF331B8D}" dt="2022-05-14T16:59:51.643" v="0" actId="1076"/>
        <pc:sldMkLst>
          <pc:docMk/>
          <pc:sldMk cId="1967750365" sldId="2145705457"/>
        </pc:sldMkLst>
        <pc:picChg chg="mod">
          <ac:chgData name="Lucy Thaliath Devassy" userId="S::lucdevas@publicisgroupe.net::296a29a3-6740-4160-bcc3-4354f46f86a1" providerId="AD" clId="Web-{35C8A175-7686-4C3D-942D-5F89FF331B8D}" dt="2022-05-14T16:59:51.643" v="0" actId="1076"/>
          <ac:picMkLst>
            <pc:docMk/>
            <pc:sldMk cId="1967750365" sldId="2145705457"/>
            <ac:picMk id="8" creationId="{38C7680F-5420-FF4F-AE88-29D89A85394A}"/>
          </ac:picMkLst>
        </pc:picChg>
      </pc:sldChg>
    </pc:docChg>
  </pc:docChgLst>
  <pc:docChgLst>
    <pc:chgData name="Ameena Pirbhai" userId="835a2cf6-1d70-4fe5-84f0-b47b0b7e9bd1" providerId="ADAL" clId="{AAAE1995-4396-1846-A98F-116EFB942EC2}"/>
    <pc:docChg chg="undo custSel addSld delSld modSld sldOrd">
      <pc:chgData name="Ameena Pirbhai" userId="835a2cf6-1d70-4fe5-84f0-b47b0b7e9bd1" providerId="ADAL" clId="{AAAE1995-4396-1846-A98F-116EFB942EC2}" dt="2022-01-27T18:10:58.928" v="9067" actId="20577"/>
      <pc:docMkLst>
        <pc:docMk/>
      </pc:docMkLst>
      <pc:sldChg chg="addSp delSp modSp mod ord modNotesTx">
        <pc:chgData name="Ameena Pirbhai" userId="835a2cf6-1d70-4fe5-84f0-b47b0b7e9bd1" providerId="ADAL" clId="{AAAE1995-4396-1846-A98F-116EFB942EC2}" dt="2022-01-25T00:10:52.036" v="9040" actId="20577"/>
        <pc:sldMkLst>
          <pc:docMk/>
          <pc:sldMk cId="2136514907" sldId="2113"/>
        </pc:sldMkLst>
        <pc:spChg chg="del mod">
          <ac:chgData name="Ameena Pirbhai" userId="835a2cf6-1d70-4fe5-84f0-b47b0b7e9bd1" providerId="ADAL" clId="{AAAE1995-4396-1846-A98F-116EFB942EC2}" dt="2022-01-24T18:37:33.557" v="7270" actId="478"/>
          <ac:spMkLst>
            <pc:docMk/>
            <pc:sldMk cId="2136514907" sldId="2113"/>
            <ac:spMk id="3" creationId="{C4785027-D5C8-A147-A9C3-1DABC1F6DABC}"/>
          </ac:spMkLst>
        </pc:spChg>
        <pc:spChg chg="add del mod">
          <ac:chgData name="Ameena Pirbhai" userId="835a2cf6-1d70-4fe5-84f0-b47b0b7e9bd1" providerId="ADAL" clId="{AAAE1995-4396-1846-A98F-116EFB942EC2}" dt="2022-01-24T18:42:22.863" v="7346" actId="21"/>
          <ac:spMkLst>
            <pc:docMk/>
            <pc:sldMk cId="2136514907" sldId="2113"/>
            <ac:spMk id="6" creationId="{7FD9D204-B8C8-654C-8256-077F55939EB2}"/>
          </ac:spMkLst>
        </pc:spChg>
        <pc:spChg chg="add del mod">
          <ac:chgData name="Ameena Pirbhai" userId="835a2cf6-1d70-4fe5-84f0-b47b0b7e9bd1" providerId="ADAL" clId="{AAAE1995-4396-1846-A98F-116EFB942EC2}" dt="2022-01-24T18:38:02.279" v="7273" actId="478"/>
          <ac:spMkLst>
            <pc:docMk/>
            <pc:sldMk cId="2136514907" sldId="2113"/>
            <ac:spMk id="9" creationId="{1B20D702-9B26-0142-B302-A74967A57FDE}"/>
          </ac:spMkLst>
        </pc:spChg>
        <pc:spChg chg="add del mod">
          <ac:chgData name="Ameena Pirbhai" userId="835a2cf6-1d70-4fe5-84f0-b47b0b7e9bd1" providerId="ADAL" clId="{AAAE1995-4396-1846-A98F-116EFB942EC2}" dt="2022-01-24T18:42:28.195" v="7347" actId="478"/>
          <ac:spMkLst>
            <pc:docMk/>
            <pc:sldMk cId="2136514907" sldId="2113"/>
            <ac:spMk id="12" creationId="{8E8E163B-250C-2746-8DEE-E7AD1AEE3130}"/>
          </ac:spMkLst>
        </pc:spChg>
        <pc:spChg chg="add del mod">
          <ac:chgData name="Ameena Pirbhai" userId="835a2cf6-1d70-4fe5-84f0-b47b0b7e9bd1" providerId="ADAL" clId="{AAAE1995-4396-1846-A98F-116EFB942EC2}" dt="2022-01-24T18:49:10.809" v="7459" actId="478"/>
          <ac:spMkLst>
            <pc:docMk/>
            <pc:sldMk cId="2136514907" sldId="2113"/>
            <ac:spMk id="13" creationId="{A192621F-21B5-964D-88D7-14E5421641CF}"/>
          </ac:spMkLst>
        </pc:spChg>
        <pc:spChg chg="add del mod">
          <ac:chgData name="Ameena Pirbhai" userId="835a2cf6-1d70-4fe5-84f0-b47b0b7e9bd1" providerId="ADAL" clId="{AAAE1995-4396-1846-A98F-116EFB942EC2}" dt="2022-01-24T18:42:31.607" v="7348"/>
          <ac:spMkLst>
            <pc:docMk/>
            <pc:sldMk cId="2136514907" sldId="2113"/>
            <ac:spMk id="15" creationId="{C250BE2B-CDD7-8244-AE12-CF975D8A0DFF}"/>
          </ac:spMkLst>
        </pc:spChg>
        <pc:spChg chg="add del mod">
          <ac:chgData name="Ameena Pirbhai" userId="835a2cf6-1d70-4fe5-84f0-b47b0b7e9bd1" providerId="ADAL" clId="{AAAE1995-4396-1846-A98F-116EFB942EC2}" dt="2022-01-24T18:59:00.413" v="7557" actId="478"/>
          <ac:spMkLst>
            <pc:docMk/>
            <pc:sldMk cId="2136514907" sldId="2113"/>
            <ac:spMk id="16" creationId="{A24A6EEF-AF7C-CE4F-AF38-43F2343FDE13}"/>
          </ac:spMkLst>
        </pc:spChg>
        <pc:spChg chg="add del mod">
          <ac:chgData name="Ameena Pirbhai" userId="835a2cf6-1d70-4fe5-84f0-b47b0b7e9bd1" providerId="ADAL" clId="{AAAE1995-4396-1846-A98F-116EFB942EC2}" dt="2022-01-24T18:53:54.971" v="7499"/>
          <ac:spMkLst>
            <pc:docMk/>
            <pc:sldMk cId="2136514907" sldId="2113"/>
            <ac:spMk id="17" creationId="{C7221B3A-4433-9244-865B-891BDC1283A8}"/>
          </ac:spMkLst>
        </pc:spChg>
        <pc:spChg chg="add mod">
          <ac:chgData name="Ameena Pirbhai" userId="835a2cf6-1d70-4fe5-84f0-b47b0b7e9bd1" providerId="ADAL" clId="{AAAE1995-4396-1846-A98F-116EFB942EC2}" dt="2022-01-24T18:58:49.865" v="7556" actId="6549"/>
          <ac:spMkLst>
            <pc:docMk/>
            <pc:sldMk cId="2136514907" sldId="2113"/>
            <ac:spMk id="18" creationId="{7F4031CF-E200-784E-8771-6B7817F9FBB8}"/>
          </ac:spMkLst>
        </pc:spChg>
        <pc:spChg chg="add del mod">
          <ac:chgData name="Ameena Pirbhai" userId="835a2cf6-1d70-4fe5-84f0-b47b0b7e9bd1" providerId="ADAL" clId="{AAAE1995-4396-1846-A98F-116EFB942EC2}" dt="2022-01-24T18:59:07.198" v="7558" actId="478"/>
          <ac:spMkLst>
            <pc:docMk/>
            <pc:sldMk cId="2136514907" sldId="2113"/>
            <ac:spMk id="20" creationId="{0686841C-76C5-3C48-B929-4EFD2027B7E5}"/>
          </ac:spMkLst>
        </pc:spChg>
      </pc:sldChg>
      <pc:sldChg chg="modSp mod modNotesTx">
        <pc:chgData name="Ameena Pirbhai" userId="835a2cf6-1d70-4fe5-84f0-b47b0b7e9bd1" providerId="ADAL" clId="{AAAE1995-4396-1846-A98F-116EFB942EC2}" dt="2022-01-25T09:15:23.537" v="9041" actId="20577"/>
        <pc:sldMkLst>
          <pc:docMk/>
          <pc:sldMk cId="3707920152" sldId="2145705451"/>
        </pc:sldMkLst>
        <pc:spChg chg="mod">
          <ac:chgData name="Ameena Pirbhai" userId="835a2cf6-1d70-4fe5-84f0-b47b0b7e9bd1" providerId="ADAL" clId="{AAAE1995-4396-1846-A98F-116EFB942EC2}" dt="2022-01-24T10:52:52.717" v="3133" actId="20577"/>
          <ac:spMkLst>
            <pc:docMk/>
            <pc:sldMk cId="3707920152" sldId="2145705451"/>
            <ac:spMk id="5" creationId="{29A9C214-A02A-4546-9956-A259DB2635A6}"/>
          </ac:spMkLst>
        </pc:spChg>
        <pc:spChg chg="mod">
          <ac:chgData name="Ameena Pirbhai" userId="835a2cf6-1d70-4fe5-84f0-b47b0b7e9bd1" providerId="ADAL" clId="{AAAE1995-4396-1846-A98F-116EFB942EC2}" dt="2022-01-20T15:01:05.122" v="2914" actId="5793"/>
          <ac:spMkLst>
            <pc:docMk/>
            <pc:sldMk cId="3707920152" sldId="2145705451"/>
            <ac:spMk id="13" creationId="{20C8BE7E-3901-8548-A35C-2F39BE0C4C30}"/>
          </ac:spMkLst>
        </pc:spChg>
        <pc:spChg chg="mod">
          <ac:chgData name="Ameena Pirbhai" userId="835a2cf6-1d70-4fe5-84f0-b47b0b7e9bd1" providerId="ADAL" clId="{AAAE1995-4396-1846-A98F-116EFB942EC2}" dt="2022-01-24T19:52:43.784" v="7887" actId="20577"/>
          <ac:spMkLst>
            <pc:docMk/>
            <pc:sldMk cId="3707920152" sldId="2145705451"/>
            <ac:spMk id="17" creationId="{07674512-9B31-8040-80D0-EE185922BCC6}"/>
          </ac:spMkLst>
        </pc:spChg>
        <pc:spChg chg="mod">
          <ac:chgData name="Ameena Pirbhai" userId="835a2cf6-1d70-4fe5-84f0-b47b0b7e9bd1" providerId="ADAL" clId="{AAAE1995-4396-1846-A98F-116EFB942EC2}" dt="2022-01-24T11:00:57.656" v="3249" actId="20577"/>
          <ac:spMkLst>
            <pc:docMk/>
            <pc:sldMk cId="3707920152" sldId="2145705451"/>
            <ac:spMk id="18" creationId="{6ACBDAE4-4A68-3843-97BD-7885762C540D}"/>
          </ac:spMkLst>
        </pc:spChg>
        <pc:spChg chg="mod">
          <ac:chgData name="Ameena Pirbhai" userId="835a2cf6-1d70-4fe5-84f0-b47b0b7e9bd1" providerId="ADAL" clId="{AAAE1995-4396-1846-A98F-116EFB942EC2}" dt="2022-01-24T10:55:40.762" v="3215" actId="20577"/>
          <ac:spMkLst>
            <pc:docMk/>
            <pc:sldMk cId="3707920152" sldId="2145705451"/>
            <ac:spMk id="21" creationId="{2D5844F7-47B0-9D4D-836F-9B0F0EDF21DF}"/>
          </ac:spMkLst>
        </pc:spChg>
        <pc:spChg chg="mod">
          <ac:chgData name="Ameena Pirbhai" userId="835a2cf6-1d70-4fe5-84f0-b47b0b7e9bd1" providerId="ADAL" clId="{AAAE1995-4396-1846-A98F-116EFB942EC2}" dt="2022-01-24T10:55:28.262" v="3207" actId="14100"/>
          <ac:spMkLst>
            <pc:docMk/>
            <pc:sldMk cId="3707920152" sldId="2145705451"/>
            <ac:spMk id="23" creationId="{5860D58B-47BF-6F41-9457-3BDBC9CDE900}"/>
          </ac:spMkLst>
        </pc:spChg>
        <pc:spChg chg="mod">
          <ac:chgData name="Ameena Pirbhai" userId="835a2cf6-1d70-4fe5-84f0-b47b0b7e9bd1" providerId="ADAL" clId="{AAAE1995-4396-1846-A98F-116EFB942EC2}" dt="2022-01-25T09:15:23.537" v="9041" actId="20577"/>
          <ac:spMkLst>
            <pc:docMk/>
            <pc:sldMk cId="3707920152" sldId="2145705451"/>
            <ac:spMk id="27" creationId="{8C8D9824-65DB-494A-8995-266CCAF295B2}"/>
          </ac:spMkLst>
        </pc:spChg>
      </pc:sldChg>
      <pc:sldChg chg="modSp mod modNotesTx">
        <pc:chgData name="Ameena Pirbhai" userId="835a2cf6-1d70-4fe5-84f0-b47b0b7e9bd1" providerId="ADAL" clId="{AAAE1995-4396-1846-A98F-116EFB942EC2}" dt="2022-01-27T18:10:58.928" v="9067" actId="20577"/>
        <pc:sldMkLst>
          <pc:docMk/>
          <pc:sldMk cId="1967750365" sldId="2145705457"/>
        </pc:sldMkLst>
        <pc:spChg chg="mod">
          <ac:chgData name="Ameena Pirbhai" userId="835a2cf6-1d70-4fe5-84f0-b47b0b7e9bd1" providerId="ADAL" clId="{AAAE1995-4396-1846-A98F-116EFB942EC2}" dt="2022-01-24T19:53:16.969" v="7889" actId="20577"/>
          <ac:spMkLst>
            <pc:docMk/>
            <pc:sldMk cId="1967750365" sldId="2145705457"/>
            <ac:spMk id="2" creationId="{E1F6A2F9-50CB-2E4C-A46D-E2649DCBBA7D}"/>
          </ac:spMkLst>
        </pc:spChg>
        <pc:spChg chg="mod">
          <ac:chgData name="Ameena Pirbhai" userId="835a2cf6-1d70-4fe5-84f0-b47b0b7e9bd1" providerId="ADAL" clId="{AAAE1995-4396-1846-A98F-116EFB942EC2}" dt="2022-01-24T19:53:31.192" v="7905" actId="20577"/>
          <ac:spMkLst>
            <pc:docMk/>
            <pc:sldMk cId="1967750365" sldId="2145705457"/>
            <ac:spMk id="3" creationId="{14FDEC38-E1A5-D946-8030-F0886BDFCD95}"/>
          </ac:spMkLst>
        </pc:spChg>
      </pc:sldChg>
      <pc:sldChg chg="del modNotesTx">
        <pc:chgData name="Ameena Pirbhai" userId="835a2cf6-1d70-4fe5-84f0-b47b0b7e9bd1" providerId="ADAL" clId="{AAAE1995-4396-1846-A98F-116EFB942EC2}" dt="2022-01-20T13:45:44.456" v="2890" actId="2696"/>
        <pc:sldMkLst>
          <pc:docMk/>
          <pc:sldMk cId="3317721017" sldId="2145705458"/>
        </pc:sldMkLst>
      </pc:sldChg>
      <pc:sldChg chg="modSp mod">
        <pc:chgData name="Ameena Pirbhai" userId="835a2cf6-1d70-4fe5-84f0-b47b0b7e9bd1" providerId="ADAL" clId="{AAAE1995-4396-1846-A98F-116EFB942EC2}" dt="2022-01-24T17:33:21.959" v="5936" actId="20577"/>
        <pc:sldMkLst>
          <pc:docMk/>
          <pc:sldMk cId="2859906609" sldId="2145705464"/>
        </pc:sldMkLst>
        <pc:spChg chg="mod">
          <ac:chgData name="Ameena Pirbhai" userId="835a2cf6-1d70-4fe5-84f0-b47b0b7e9bd1" providerId="ADAL" clId="{AAAE1995-4396-1846-A98F-116EFB942EC2}" dt="2022-01-24T17:33:21.959" v="5936" actId="20577"/>
          <ac:spMkLst>
            <pc:docMk/>
            <pc:sldMk cId="2859906609" sldId="2145705464"/>
            <ac:spMk id="2" creationId="{50919E5E-5641-7744-BEA0-745D53F0E044}"/>
          </ac:spMkLst>
        </pc:spChg>
      </pc:sldChg>
      <pc:sldChg chg="modSp mod modNotesTx">
        <pc:chgData name="Ameena Pirbhai" userId="835a2cf6-1d70-4fe5-84f0-b47b0b7e9bd1" providerId="ADAL" clId="{AAAE1995-4396-1846-A98F-116EFB942EC2}" dt="2022-01-24T14:07:15.339" v="5367" actId="6549"/>
        <pc:sldMkLst>
          <pc:docMk/>
          <pc:sldMk cId="159085823" sldId="2145705465"/>
        </pc:sldMkLst>
        <pc:spChg chg="mod">
          <ac:chgData name="Ameena Pirbhai" userId="835a2cf6-1d70-4fe5-84f0-b47b0b7e9bd1" providerId="ADAL" clId="{AAAE1995-4396-1846-A98F-116EFB942EC2}" dt="2022-01-24T11:45:19.173" v="4008" actId="6549"/>
          <ac:spMkLst>
            <pc:docMk/>
            <pc:sldMk cId="159085823" sldId="2145705465"/>
            <ac:spMk id="5" creationId="{29A9C214-A02A-4546-9956-A259DB2635A6}"/>
          </ac:spMkLst>
        </pc:spChg>
        <pc:spChg chg="mod">
          <ac:chgData name="Ameena Pirbhai" userId="835a2cf6-1d70-4fe5-84f0-b47b0b7e9bd1" providerId="ADAL" clId="{AAAE1995-4396-1846-A98F-116EFB942EC2}" dt="2022-01-24T11:46:04.956" v="4040" actId="1035"/>
          <ac:spMkLst>
            <pc:docMk/>
            <pc:sldMk cId="159085823" sldId="2145705465"/>
            <ac:spMk id="30" creationId="{0B53CC35-64D2-0241-B902-6B6F917030D4}"/>
          </ac:spMkLst>
        </pc:spChg>
        <pc:spChg chg="mod">
          <ac:chgData name="Ameena Pirbhai" userId="835a2cf6-1d70-4fe5-84f0-b47b0b7e9bd1" providerId="ADAL" clId="{AAAE1995-4396-1846-A98F-116EFB942EC2}" dt="2022-01-24T11:46:04.956" v="4040" actId="1035"/>
          <ac:spMkLst>
            <pc:docMk/>
            <pc:sldMk cId="159085823" sldId="2145705465"/>
            <ac:spMk id="31" creationId="{51830B8D-3032-A34A-94B6-619E0300E234}"/>
          </ac:spMkLst>
        </pc:spChg>
        <pc:spChg chg="mod">
          <ac:chgData name="Ameena Pirbhai" userId="835a2cf6-1d70-4fe5-84f0-b47b0b7e9bd1" providerId="ADAL" clId="{AAAE1995-4396-1846-A98F-116EFB942EC2}" dt="2022-01-24T11:46:04.956" v="4040" actId="1035"/>
          <ac:spMkLst>
            <pc:docMk/>
            <pc:sldMk cId="159085823" sldId="2145705465"/>
            <ac:spMk id="32" creationId="{2A29322F-5092-694F-9832-7929A03F11FE}"/>
          </ac:spMkLst>
        </pc:spChg>
        <pc:spChg chg="mod">
          <ac:chgData name="Ameena Pirbhai" userId="835a2cf6-1d70-4fe5-84f0-b47b0b7e9bd1" providerId="ADAL" clId="{AAAE1995-4396-1846-A98F-116EFB942EC2}" dt="2022-01-24T11:46:04.956" v="4040" actId="1035"/>
          <ac:spMkLst>
            <pc:docMk/>
            <pc:sldMk cId="159085823" sldId="2145705465"/>
            <ac:spMk id="36" creationId="{D02DD58E-1CB0-4E4D-A43C-AB37C552CA6A}"/>
          </ac:spMkLst>
        </pc:spChg>
        <pc:spChg chg="mod">
          <ac:chgData name="Ameena Pirbhai" userId="835a2cf6-1d70-4fe5-84f0-b47b0b7e9bd1" providerId="ADAL" clId="{AAAE1995-4396-1846-A98F-116EFB942EC2}" dt="2022-01-24T11:46:04.956" v="4040" actId="1035"/>
          <ac:spMkLst>
            <pc:docMk/>
            <pc:sldMk cId="159085823" sldId="2145705465"/>
            <ac:spMk id="37" creationId="{8A37F4B9-E39D-514A-B7A9-9E19BA2A96AC}"/>
          </ac:spMkLst>
        </pc:spChg>
        <pc:spChg chg="mod">
          <ac:chgData name="Ameena Pirbhai" userId="835a2cf6-1d70-4fe5-84f0-b47b0b7e9bd1" providerId="ADAL" clId="{AAAE1995-4396-1846-A98F-116EFB942EC2}" dt="2022-01-24T11:46:04.956" v="4040" actId="1035"/>
          <ac:spMkLst>
            <pc:docMk/>
            <pc:sldMk cId="159085823" sldId="2145705465"/>
            <ac:spMk id="38" creationId="{CDD1C197-B349-CE42-A3F7-71C7BA5B67C0}"/>
          </ac:spMkLst>
        </pc:spChg>
        <pc:picChg chg="mod">
          <ac:chgData name="Ameena Pirbhai" userId="835a2cf6-1d70-4fe5-84f0-b47b0b7e9bd1" providerId="ADAL" clId="{AAAE1995-4396-1846-A98F-116EFB942EC2}" dt="2022-01-24T11:46:04.956" v="4040" actId="1035"/>
          <ac:picMkLst>
            <pc:docMk/>
            <pc:sldMk cId="159085823" sldId="2145705465"/>
            <ac:picMk id="3" creationId="{8B955E3D-3886-DC4D-A0E1-A4B2955E9F5C}"/>
          </ac:picMkLst>
        </pc:picChg>
        <pc:picChg chg="mod">
          <ac:chgData name="Ameena Pirbhai" userId="835a2cf6-1d70-4fe5-84f0-b47b0b7e9bd1" providerId="ADAL" clId="{AAAE1995-4396-1846-A98F-116EFB942EC2}" dt="2022-01-24T11:46:04.956" v="4040" actId="1035"/>
          <ac:picMkLst>
            <pc:docMk/>
            <pc:sldMk cId="159085823" sldId="2145705465"/>
            <ac:picMk id="34" creationId="{A98B7BAD-1C36-7645-93A8-A2CBBA59187B}"/>
          </ac:picMkLst>
        </pc:picChg>
        <pc:picChg chg="mod">
          <ac:chgData name="Ameena Pirbhai" userId="835a2cf6-1d70-4fe5-84f0-b47b0b7e9bd1" providerId="ADAL" clId="{AAAE1995-4396-1846-A98F-116EFB942EC2}" dt="2022-01-24T11:46:04.956" v="4040" actId="1035"/>
          <ac:picMkLst>
            <pc:docMk/>
            <pc:sldMk cId="159085823" sldId="2145705465"/>
            <ac:picMk id="35" creationId="{BD18F9F0-5917-4941-A8F3-DD80B5B8FBB1}"/>
          </ac:picMkLst>
        </pc:picChg>
      </pc:sldChg>
      <pc:sldChg chg="del modNotesTx">
        <pc:chgData name="Ameena Pirbhai" userId="835a2cf6-1d70-4fe5-84f0-b47b0b7e9bd1" providerId="ADAL" clId="{AAAE1995-4396-1846-A98F-116EFB942EC2}" dt="2022-01-20T13:49:13.780" v="2891" actId="2696"/>
        <pc:sldMkLst>
          <pc:docMk/>
          <pc:sldMk cId="1098093822" sldId="2145705466"/>
        </pc:sldMkLst>
      </pc:sldChg>
      <pc:sldChg chg="del modNotesTx">
        <pc:chgData name="Ameena Pirbhai" userId="835a2cf6-1d70-4fe5-84f0-b47b0b7e9bd1" providerId="ADAL" clId="{AAAE1995-4396-1846-A98F-116EFB942EC2}" dt="2022-01-20T13:49:15.953" v="2892" actId="2696"/>
        <pc:sldMkLst>
          <pc:docMk/>
          <pc:sldMk cId="993995744" sldId="2145705467"/>
        </pc:sldMkLst>
      </pc:sldChg>
      <pc:sldChg chg="modSp mod modNotesTx">
        <pc:chgData name="Ameena Pirbhai" userId="835a2cf6-1d70-4fe5-84f0-b47b0b7e9bd1" providerId="ADAL" clId="{AAAE1995-4396-1846-A98F-116EFB942EC2}" dt="2022-01-24T13:04:45.115" v="4696" actId="20577"/>
        <pc:sldMkLst>
          <pc:docMk/>
          <pc:sldMk cId="96403367" sldId="2145705468"/>
        </pc:sldMkLst>
        <pc:spChg chg="mod">
          <ac:chgData name="Ameena Pirbhai" userId="835a2cf6-1d70-4fe5-84f0-b47b0b7e9bd1" providerId="ADAL" clId="{AAAE1995-4396-1846-A98F-116EFB942EC2}" dt="2022-01-24T11:44:11.663" v="4005" actId="20577"/>
          <ac:spMkLst>
            <pc:docMk/>
            <pc:sldMk cId="96403367" sldId="2145705468"/>
            <ac:spMk id="2" creationId="{50919E5E-5641-7744-BEA0-745D53F0E044}"/>
          </ac:spMkLst>
        </pc:spChg>
        <pc:spChg chg="mod">
          <ac:chgData name="Ameena Pirbhai" userId="835a2cf6-1d70-4fe5-84f0-b47b0b7e9bd1" providerId="ADAL" clId="{AAAE1995-4396-1846-A98F-116EFB942EC2}" dt="2022-01-24T11:42:25.082" v="3987" actId="20577"/>
          <ac:spMkLst>
            <pc:docMk/>
            <pc:sldMk cId="96403367" sldId="2145705468"/>
            <ac:spMk id="4" creationId="{82DE5E3A-02A4-BB49-A5BC-CB39DC634FE6}"/>
          </ac:spMkLst>
        </pc:spChg>
      </pc:sldChg>
      <pc:sldChg chg="modSp mod modNotesTx">
        <pc:chgData name="Ameena Pirbhai" userId="835a2cf6-1d70-4fe5-84f0-b47b0b7e9bd1" providerId="ADAL" clId="{AAAE1995-4396-1846-A98F-116EFB942EC2}" dt="2022-01-24T19:51:40.551" v="7886" actId="1038"/>
        <pc:sldMkLst>
          <pc:docMk/>
          <pc:sldMk cId="140555769" sldId="2145705469"/>
        </pc:sldMkLst>
        <pc:spChg chg="mod">
          <ac:chgData name="Ameena Pirbhai" userId="835a2cf6-1d70-4fe5-84f0-b47b0b7e9bd1" providerId="ADAL" clId="{AAAE1995-4396-1846-A98F-116EFB942EC2}" dt="2022-01-24T11:47:59.114" v="4041" actId="21"/>
          <ac:spMkLst>
            <pc:docMk/>
            <pc:sldMk cId="140555769" sldId="2145705469"/>
            <ac:spMk id="4" creationId="{AF504445-6EF9-7E43-9A36-75AD95672BB1}"/>
          </ac:spMkLst>
        </pc:spChg>
        <pc:spChg chg="mod">
          <ac:chgData name="Ameena Pirbhai" userId="835a2cf6-1d70-4fe5-84f0-b47b0b7e9bd1" providerId="ADAL" clId="{AAAE1995-4396-1846-A98F-116EFB942EC2}" dt="2022-01-24T11:50:18.675" v="4085" actId="20577"/>
          <ac:spMkLst>
            <pc:docMk/>
            <pc:sldMk cId="140555769" sldId="2145705469"/>
            <ac:spMk id="20" creationId="{1349B5EA-E96C-AB4A-9FB2-C7D5DA0C17B5}"/>
          </ac:spMkLst>
        </pc:spChg>
        <pc:spChg chg="mod">
          <ac:chgData name="Ameena Pirbhai" userId="835a2cf6-1d70-4fe5-84f0-b47b0b7e9bd1" providerId="ADAL" clId="{AAAE1995-4396-1846-A98F-116EFB942EC2}" dt="2022-01-24T11:53:48.732" v="4095" actId="20577"/>
          <ac:spMkLst>
            <pc:docMk/>
            <pc:sldMk cId="140555769" sldId="2145705469"/>
            <ac:spMk id="23" creationId="{EC3562C3-C4EB-4B4D-8822-CB45AF416040}"/>
          </ac:spMkLst>
        </pc:spChg>
        <pc:spChg chg="mod">
          <ac:chgData name="Ameena Pirbhai" userId="835a2cf6-1d70-4fe5-84f0-b47b0b7e9bd1" providerId="ADAL" clId="{AAAE1995-4396-1846-A98F-116EFB942EC2}" dt="2022-01-24T19:51:40.551" v="7886" actId="1038"/>
          <ac:spMkLst>
            <pc:docMk/>
            <pc:sldMk cId="140555769" sldId="2145705469"/>
            <ac:spMk id="24" creationId="{FCBD2F60-7B4D-DA4E-8869-AC51C7921933}"/>
          </ac:spMkLst>
        </pc:spChg>
      </pc:sldChg>
      <pc:sldChg chg="modSp mod ord modNotesTx">
        <pc:chgData name="Ameena Pirbhai" userId="835a2cf6-1d70-4fe5-84f0-b47b0b7e9bd1" providerId="ADAL" clId="{AAAE1995-4396-1846-A98F-116EFB942EC2}" dt="2022-01-24T19:33:36.797" v="7652" actId="255"/>
        <pc:sldMkLst>
          <pc:docMk/>
          <pc:sldMk cId="2515406065" sldId="2145705470"/>
        </pc:sldMkLst>
        <pc:spChg chg="mod">
          <ac:chgData name="Ameena Pirbhai" userId="835a2cf6-1d70-4fe5-84f0-b47b0b7e9bd1" providerId="ADAL" clId="{AAAE1995-4396-1846-A98F-116EFB942EC2}" dt="2022-01-24T18:16:04.726" v="6764" actId="5793"/>
          <ac:spMkLst>
            <pc:docMk/>
            <pc:sldMk cId="2515406065" sldId="2145705470"/>
            <ac:spMk id="2" creationId="{FF73EF63-CD16-5C47-8BF9-0BA7840B290F}"/>
          </ac:spMkLst>
        </pc:spChg>
        <pc:spChg chg="mod">
          <ac:chgData name="Ameena Pirbhai" userId="835a2cf6-1d70-4fe5-84f0-b47b0b7e9bd1" providerId="ADAL" clId="{AAAE1995-4396-1846-A98F-116EFB942EC2}" dt="2022-01-24T19:33:36.797" v="7652" actId="255"/>
          <ac:spMkLst>
            <pc:docMk/>
            <pc:sldMk cId="2515406065" sldId="2145705470"/>
            <ac:spMk id="3" creationId="{276750AF-1859-A542-BCFF-38BFA723D2C3}"/>
          </ac:spMkLst>
        </pc:spChg>
      </pc:sldChg>
      <pc:sldChg chg="modSp mod ord modNotesTx">
        <pc:chgData name="Ameena Pirbhai" userId="835a2cf6-1d70-4fe5-84f0-b47b0b7e9bd1" providerId="ADAL" clId="{AAAE1995-4396-1846-A98F-116EFB942EC2}" dt="2022-01-24T19:04:10.022" v="7651" actId="20577"/>
        <pc:sldMkLst>
          <pc:docMk/>
          <pc:sldMk cId="2476955655" sldId="2145705472"/>
        </pc:sldMkLst>
        <pc:spChg chg="mod">
          <ac:chgData name="Ameena Pirbhai" userId="835a2cf6-1d70-4fe5-84f0-b47b0b7e9bd1" providerId="ADAL" clId="{AAAE1995-4396-1846-A98F-116EFB942EC2}" dt="2022-01-24T18:47:42.059" v="7457" actId="20577"/>
          <ac:spMkLst>
            <pc:docMk/>
            <pc:sldMk cId="2476955655" sldId="2145705472"/>
            <ac:spMk id="3" creationId="{6ACED55A-8F30-184F-B1E2-FC21EDD481AD}"/>
          </ac:spMkLst>
        </pc:spChg>
      </pc:sldChg>
      <pc:sldChg chg="del modNotesTx">
        <pc:chgData name="Ameena Pirbhai" userId="835a2cf6-1d70-4fe5-84f0-b47b0b7e9bd1" providerId="ADAL" clId="{AAAE1995-4396-1846-A98F-116EFB942EC2}" dt="2022-01-20T13:49:19.868" v="2893" actId="2696"/>
        <pc:sldMkLst>
          <pc:docMk/>
          <pc:sldMk cId="3759240003" sldId="2145705473"/>
        </pc:sldMkLst>
      </pc:sldChg>
      <pc:sldChg chg="addSp delSp modSp mod modNotesTx">
        <pc:chgData name="Ameena Pirbhai" userId="835a2cf6-1d70-4fe5-84f0-b47b0b7e9bd1" providerId="ADAL" clId="{AAAE1995-4396-1846-A98F-116EFB942EC2}" dt="2022-01-24T19:47:12.176" v="7860" actId="408"/>
        <pc:sldMkLst>
          <pc:docMk/>
          <pc:sldMk cId="660506020" sldId="2145705474"/>
        </pc:sldMkLst>
        <pc:spChg chg="add del mod">
          <ac:chgData name="Ameena Pirbhai" userId="835a2cf6-1d70-4fe5-84f0-b47b0b7e9bd1" providerId="ADAL" clId="{AAAE1995-4396-1846-A98F-116EFB942EC2}" dt="2022-01-24T17:39:24.254" v="5941" actId="478"/>
          <ac:spMkLst>
            <pc:docMk/>
            <pc:sldMk cId="660506020" sldId="2145705474"/>
            <ac:spMk id="30" creationId="{7BA2AF4E-C809-804A-8D28-EFC21EFB694E}"/>
          </ac:spMkLst>
        </pc:spChg>
        <pc:spChg chg="add del mod">
          <ac:chgData name="Ameena Pirbhai" userId="835a2cf6-1d70-4fe5-84f0-b47b0b7e9bd1" providerId="ADAL" clId="{AAAE1995-4396-1846-A98F-116EFB942EC2}" dt="2022-01-24T17:39:24.254" v="5941" actId="478"/>
          <ac:spMkLst>
            <pc:docMk/>
            <pc:sldMk cId="660506020" sldId="2145705474"/>
            <ac:spMk id="31" creationId="{971D5E3B-B97E-214D-8CAF-68E65415C264}"/>
          </ac:spMkLst>
        </pc:spChg>
        <pc:spChg chg="add del mod">
          <ac:chgData name="Ameena Pirbhai" userId="835a2cf6-1d70-4fe5-84f0-b47b0b7e9bd1" providerId="ADAL" clId="{AAAE1995-4396-1846-A98F-116EFB942EC2}" dt="2022-01-24T17:39:24.254" v="5941" actId="478"/>
          <ac:spMkLst>
            <pc:docMk/>
            <pc:sldMk cId="660506020" sldId="2145705474"/>
            <ac:spMk id="32" creationId="{7A5FBAE6-8284-EB41-B0DB-BB2B6B322AF3}"/>
          </ac:spMkLst>
        </pc:spChg>
        <pc:spChg chg="add del mod">
          <ac:chgData name="Ameena Pirbhai" userId="835a2cf6-1d70-4fe5-84f0-b47b0b7e9bd1" providerId="ADAL" clId="{AAAE1995-4396-1846-A98F-116EFB942EC2}" dt="2022-01-24T17:39:24.254" v="5941" actId="478"/>
          <ac:spMkLst>
            <pc:docMk/>
            <pc:sldMk cId="660506020" sldId="2145705474"/>
            <ac:spMk id="33" creationId="{24465A68-471B-444D-8D96-D63CA7F4DC0D}"/>
          </ac:spMkLst>
        </pc:spChg>
        <pc:picChg chg="mod">
          <ac:chgData name="Ameena Pirbhai" userId="835a2cf6-1d70-4fe5-84f0-b47b0b7e9bd1" providerId="ADAL" clId="{AAAE1995-4396-1846-A98F-116EFB942EC2}" dt="2022-01-24T19:44:36.212" v="7829" actId="408"/>
          <ac:picMkLst>
            <pc:docMk/>
            <pc:sldMk cId="660506020" sldId="2145705474"/>
            <ac:picMk id="14" creationId="{2B2F0E94-E456-3F4A-82F8-C93E61C5B2A1}"/>
          </ac:picMkLst>
        </pc:picChg>
        <pc:picChg chg="mod">
          <ac:chgData name="Ameena Pirbhai" userId="835a2cf6-1d70-4fe5-84f0-b47b0b7e9bd1" providerId="ADAL" clId="{AAAE1995-4396-1846-A98F-116EFB942EC2}" dt="2022-01-24T19:44:36.212" v="7829" actId="408"/>
          <ac:picMkLst>
            <pc:docMk/>
            <pc:sldMk cId="660506020" sldId="2145705474"/>
            <ac:picMk id="17" creationId="{B9887607-535F-B04E-834F-B564ECDF56DE}"/>
          </ac:picMkLst>
        </pc:picChg>
        <pc:picChg chg="mod">
          <ac:chgData name="Ameena Pirbhai" userId="835a2cf6-1d70-4fe5-84f0-b47b0b7e9bd1" providerId="ADAL" clId="{AAAE1995-4396-1846-A98F-116EFB942EC2}" dt="2022-01-24T19:45:42.380" v="7833" actId="12789"/>
          <ac:picMkLst>
            <pc:docMk/>
            <pc:sldMk cId="660506020" sldId="2145705474"/>
            <ac:picMk id="18" creationId="{6495F9A7-9EB5-DF4A-825B-C1DEB0BBB8ED}"/>
          </ac:picMkLst>
        </pc:picChg>
        <pc:picChg chg="mod">
          <ac:chgData name="Ameena Pirbhai" userId="835a2cf6-1d70-4fe5-84f0-b47b0b7e9bd1" providerId="ADAL" clId="{AAAE1995-4396-1846-A98F-116EFB942EC2}" dt="2022-01-24T19:45:42.380" v="7833" actId="12789"/>
          <ac:picMkLst>
            <pc:docMk/>
            <pc:sldMk cId="660506020" sldId="2145705474"/>
            <ac:picMk id="19" creationId="{E4E53BAA-8E7C-0644-868C-5C0B582134F9}"/>
          </ac:picMkLst>
        </pc:picChg>
        <pc:picChg chg="mod">
          <ac:chgData name="Ameena Pirbhai" userId="835a2cf6-1d70-4fe5-84f0-b47b0b7e9bd1" providerId="ADAL" clId="{AAAE1995-4396-1846-A98F-116EFB942EC2}" dt="2022-01-24T19:47:12.176" v="7860" actId="408"/>
          <ac:picMkLst>
            <pc:docMk/>
            <pc:sldMk cId="660506020" sldId="2145705474"/>
            <ac:picMk id="20" creationId="{FA6559D9-04EA-8846-9891-C5669D871D7F}"/>
          </ac:picMkLst>
        </pc:picChg>
        <pc:picChg chg="mod">
          <ac:chgData name="Ameena Pirbhai" userId="835a2cf6-1d70-4fe5-84f0-b47b0b7e9bd1" providerId="ADAL" clId="{AAAE1995-4396-1846-A98F-116EFB942EC2}" dt="2022-01-24T19:47:12.176" v="7860" actId="408"/>
          <ac:picMkLst>
            <pc:docMk/>
            <pc:sldMk cId="660506020" sldId="2145705474"/>
            <ac:picMk id="21" creationId="{9436FF11-2792-C94E-A6CD-53E1BBF9F827}"/>
          </ac:picMkLst>
        </pc:picChg>
        <pc:picChg chg="mod">
          <ac:chgData name="Ameena Pirbhai" userId="835a2cf6-1d70-4fe5-84f0-b47b0b7e9bd1" providerId="ADAL" clId="{AAAE1995-4396-1846-A98F-116EFB942EC2}" dt="2022-01-24T19:44:36.212" v="7829" actId="408"/>
          <ac:picMkLst>
            <pc:docMk/>
            <pc:sldMk cId="660506020" sldId="2145705474"/>
            <ac:picMk id="22" creationId="{424F9E54-8AEC-8A47-A96B-B0C7134ACCE0}"/>
          </ac:picMkLst>
        </pc:picChg>
        <pc:picChg chg="mod">
          <ac:chgData name="Ameena Pirbhai" userId="835a2cf6-1d70-4fe5-84f0-b47b0b7e9bd1" providerId="ADAL" clId="{AAAE1995-4396-1846-A98F-116EFB942EC2}" dt="2022-01-24T19:45:42.380" v="7833" actId="12789"/>
          <ac:picMkLst>
            <pc:docMk/>
            <pc:sldMk cId="660506020" sldId="2145705474"/>
            <ac:picMk id="23" creationId="{A1ABD7F0-9DCE-ED4D-A4FD-73D1E1746086}"/>
          </ac:picMkLst>
        </pc:picChg>
        <pc:picChg chg="mod">
          <ac:chgData name="Ameena Pirbhai" userId="835a2cf6-1d70-4fe5-84f0-b47b0b7e9bd1" providerId="ADAL" clId="{AAAE1995-4396-1846-A98F-116EFB942EC2}" dt="2022-01-24T19:45:42.380" v="7833" actId="12789"/>
          <ac:picMkLst>
            <pc:docMk/>
            <pc:sldMk cId="660506020" sldId="2145705474"/>
            <ac:picMk id="24" creationId="{740732A5-E8F5-744B-ADFF-5C84452B7A81}"/>
          </ac:picMkLst>
        </pc:picChg>
        <pc:picChg chg="mod">
          <ac:chgData name="Ameena Pirbhai" userId="835a2cf6-1d70-4fe5-84f0-b47b0b7e9bd1" providerId="ADAL" clId="{AAAE1995-4396-1846-A98F-116EFB942EC2}" dt="2022-01-24T19:47:12.176" v="7860" actId="408"/>
          <ac:picMkLst>
            <pc:docMk/>
            <pc:sldMk cId="660506020" sldId="2145705474"/>
            <ac:picMk id="25" creationId="{2AF2FD70-C216-8241-AEA2-9713DCCCA774}"/>
          </ac:picMkLst>
        </pc:picChg>
        <pc:picChg chg="mod">
          <ac:chgData name="Ameena Pirbhai" userId="835a2cf6-1d70-4fe5-84f0-b47b0b7e9bd1" providerId="ADAL" clId="{AAAE1995-4396-1846-A98F-116EFB942EC2}" dt="2022-01-24T19:44:36.212" v="7829" actId="408"/>
          <ac:picMkLst>
            <pc:docMk/>
            <pc:sldMk cId="660506020" sldId="2145705474"/>
            <ac:picMk id="26" creationId="{3211932E-7A91-7542-BDBC-DB80A9260E3E}"/>
          </ac:picMkLst>
        </pc:picChg>
        <pc:picChg chg="mod">
          <ac:chgData name="Ameena Pirbhai" userId="835a2cf6-1d70-4fe5-84f0-b47b0b7e9bd1" providerId="ADAL" clId="{AAAE1995-4396-1846-A98F-116EFB942EC2}" dt="2022-01-24T19:44:36.212" v="7829" actId="408"/>
          <ac:picMkLst>
            <pc:docMk/>
            <pc:sldMk cId="660506020" sldId="2145705474"/>
            <ac:picMk id="27" creationId="{BA9617D8-DA30-BF4D-99DB-0B5EBA5A9A72}"/>
          </ac:picMkLst>
        </pc:picChg>
        <pc:picChg chg="mod">
          <ac:chgData name="Ameena Pirbhai" userId="835a2cf6-1d70-4fe5-84f0-b47b0b7e9bd1" providerId="ADAL" clId="{AAAE1995-4396-1846-A98F-116EFB942EC2}" dt="2022-01-24T19:44:36.212" v="7829" actId="408"/>
          <ac:picMkLst>
            <pc:docMk/>
            <pc:sldMk cId="660506020" sldId="2145705474"/>
            <ac:picMk id="28" creationId="{B679C2DD-6DC1-2B49-967F-3B33C1155E37}"/>
          </ac:picMkLst>
        </pc:picChg>
        <pc:picChg chg="mod">
          <ac:chgData name="Ameena Pirbhai" userId="835a2cf6-1d70-4fe5-84f0-b47b0b7e9bd1" providerId="ADAL" clId="{AAAE1995-4396-1846-A98F-116EFB942EC2}" dt="2022-01-24T19:44:36.212" v="7829" actId="408"/>
          <ac:picMkLst>
            <pc:docMk/>
            <pc:sldMk cId="660506020" sldId="2145705474"/>
            <ac:picMk id="29" creationId="{05CE61BC-3F92-0348-805E-92F299D29C69}"/>
          </ac:picMkLst>
        </pc:picChg>
      </pc:sldChg>
      <pc:sldChg chg="modSp mod modNotesTx">
        <pc:chgData name="Ameena Pirbhai" userId="835a2cf6-1d70-4fe5-84f0-b47b0b7e9bd1" providerId="ADAL" clId="{AAAE1995-4396-1846-A98F-116EFB942EC2}" dt="2022-01-24T19:51:11.464" v="7883" actId="313"/>
        <pc:sldMkLst>
          <pc:docMk/>
          <pc:sldMk cId="1727285182" sldId="2145705476"/>
        </pc:sldMkLst>
        <pc:spChg chg="mod">
          <ac:chgData name="Ameena Pirbhai" userId="835a2cf6-1d70-4fe5-84f0-b47b0b7e9bd1" providerId="ADAL" clId="{AAAE1995-4396-1846-A98F-116EFB942EC2}" dt="2022-01-24T19:51:11.464" v="7883" actId="313"/>
          <ac:spMkLst>
            <pc:docMk/>
            <pc:sldMk cId="1727285182" sldId="2145705476"/>
            <ac:spMk id="2" creationId="{AE2382E3-E589-4348-BF68-55FDA1F4E37C}"/>
          </ac:spMkLst>
        </pc:spChg>
        <pc:spChg chg="mod">
          <ac:chgData name="Ameena Pirbhai" userId="835a2cf6-1d70-4fe5-84f0-b47b0b7e9bd1" providerId="ADAL" clId="{AAAE1995-4396-1846-A98F-116EFB942EC2}" dt="2022-01-24T17:30:17.483" v="5934" actId="20577"/>
          <ac:spMkLst>
            <pc:docMk/>
            <pc:sldMk cId="1727285182" sldId="2145705476"/>
            <ac:spMk id="17" creationId="{CC988FD8-D6E0-8E40-92EC-36C6C32FD2BC}"/>
          </ac:spMkLst>
        </pc:spChg>
        <pc:spChg chg="mod">
          <ac:chgData name="Ameena Pirbhai" userId="835a2cf6-1d70-4fe5-84f0-b47b0b7e9bd1" providerId="ADAL" clId="{AAAE1995-4396-1846-A98F-116EFB942EC2}" dt="2022-01-24T19:48:02.080" v="7867" actId="1038"/>
          <ac:spMkLst>
            <pc:docMk/>
            <pc:sldMk cId="1727285182" sldId="2145705476"/>
            <ac:spMk id="20" creationId="{2AC4B36A-D65F-5242-A448-051C4FD95A31}"/>
          </ac:spMkLst>
        </pc:spChg>
        <pc:spChg chg="mod">
          <ac:chgData name="Ameena Pirbhai" userId="835a2cf6-1d70-4fe5-84f0-b47b0b7e9bd1" providerId="ADAL" clId="{AAAE1995-4396-1846-A98F-116EFB942EC2}" dt="2022-01-24T17:30:06.703" v="5930" actId="20577"/>
          <ac:spMkLst>
            <pc:docMk/>
            <pc:sldMk cId="1727285182" sldId="2145705476"/>
            <ac:spMk id="24" creationId="{363E6E2D-6C4D-FB40-9EE8-681CFE5D8724}"/>
          </ac:spMkLst>
        </pc:spChg>
        <pc:grpChg chg="mod">
          <ac:chgData name="Ameena Pirbhai" userId="835a2cf6-1d70-4fe5-84f0-b47b0b7e9bd1" providerId="ADAL" clId="{AAAE1995-4396-1846-A98F-116EFB942EC2}" dt="2022-01-24T19:48:47.666" v="7869" actId="12789"/>
          <ac:grpSpMkLst>
            <pc:docMk/>
            <pc:sldMk cId="1727285182" sldId="2145705476"/>
            <ac:grpSpMk id="39" creationId="{DC20E357-245E-AB46-822B-D5A4A46D77BD}"/>
          </ac:grpSpMkLst>
        </pc:grpChg>
        <pc:picChg chg="mod">
          <ac:chgData name="Ameena Pirbhai" userId="835a2cf6-1d70-4fe5-84f0-b47b0b7e9bd1" providerId="ADAL" clId="{AAAE1995-4396-1846-A98F-116EFB942EC2}" dt="2022-01-24T19:48:47.666" v="7869" actId="12789"/>
          <ac:picMkLst>
            <pc:docMk/>
            <pc:sldMk cId="1727285182" sldId="2145705476"/>
            <ac:picMk id="19" creationId="{58EBE683-6404-C748-BE76-F81F44D23188}"/>
          </ac:picMkLst>
        </pc:picChg>
        <pc:picChg chg="mod">
          <ac:chgData name="Ameena Pirbhai" userId="835a2cf6-1d70-4fe5-84f0-b47b0b7e9bd1" providerId="ADAL" clId="{AAAE1995-4396-1846-A98F-116EFB942EC2}" dt="2022-01-24T19:48:47.666" v="7869" actId="12789"/>
          <ac:picMkLst>
            <pc:docMk/>
            <pc:sldMk cId="1727285182" sldId="2145705476"/>
            <ac:picMk id="21" creationId="{4891D7F5-8F68-FC4B-8F91-E3C40BD4B6E0}"/>
          </ac:picMkLst>
        </pc:picChg>
        <pc:picChg chg="mod">
          <ac:chgData name="Ameena Pirbhai" userId="835a2cf6-1d70-4fe5-84f0-b47b0b7e9bd1" providerId="ADAL" clId="{AAAE1995-4396-1846-A98F-116EFB942EC2}" dt="2022-01-24T19:48:47.666" v="7869" actId="12789"/>
          <ac:picMkLst>
            <pc:docMk/>
            <pc:sldMk cId="1727285182" sldId="2145705476"/>
            <ac:picMk id="36" creationId="{53CB6346-384E-6640-85F5-7A50304259A7}"/>
          </ac:picMkLst>
        </pc:picChg>
        <pc:picChg chg="mod">
          <ac:chgData name="Ameena Pirbhai" userId="835a2cf6-1d70-4fe5-84f0-b47b0b7e9bd1" providerId="ADAL" clId="{AAAE1995-4396-1846-A98F-116EFB942EC2}" dt="2022-01-24T19:48:47.666" v="7869" actId="12789"/>
          <ac:picMkLst>
            <pc:docMk/>
            <pc:sldMk cId="1727285182" sldId="2145705476"/>
            <ac:picMk id="38" creationId="{F740C83A-D5B4-D14D-80B9-BFC0D2C06509}"/>
          </ac:picMkLst>
        </pc:picChg>
      </pc:sldChg>
      <pc:sldChg chg="modSp mod modNotesTx">
        <pc:chgData name="Ameena Pirbhai" userId="835a2cf6-1d70-4fe5-84f0-b47b0b7e9bd1" providerId="ADAL" clId="{AAAE1995-4396-1846-A98F-116EFB942EC2}" dt="2022-01-24T19:03:26.066" v="7650" actId="20577"/>
        <pc:sldMkLst>
          <pc:docMk/>
          <pc:sldMk cId="137261639" sldId="2145705477"/>
        </pc:sldMkLst>
        <pc:spChg chg="mod">
          <ac:chgData name="Ameena Pirbhai" userId="835a2cf6-1d70-4fe5-84f0-b47b0b7e9bd1" providerId="ADAL" clId="{AAAE1995-4396-1846-A98F-116EFB942EC2}" dt="2022-01-24T19:03:26.066" v="7650" actId="20577"/>
          <ac:spMkLst>
            <pc:docMk/>
            <pc:sldMk cId="137261639" sldId="2145705477"/>
            <ac:spMk id="6" creationId="{EEC72E17-0912-E247-A18A-21A68E5CBC33}"/>
          </ac:spMkLst>
        </pc:spChg>
      </pc:sldChg>
      <pc:sldChg chg="modNotesTx">
        <pc:chgData name="Ameena Pirbhai" userId="835a2cf6-1d70-4fe5-84f0-b47b0b7e9bd1" providerId="ADAL" clId="{AAAE1995-4396-1846-A98F-116EFB942EC2}" dt="2022-01-11T17:13:28.655" v="1487" actId="20577"/>
        <pc:sldMkLst>
          <pc:docMk/>
          <pc:sldMk cId="3038681272" sldId="2145705478"/>
        </pc:sldMkLst>
      </pc:sldChg>
      <pc:sldChg chg="modSp mod modNotesTx">
        <pc:chgData name="Ameena Pirbhai" userId="835a2cf6-1d70-4fe5-84f0-b47b0b7e9bd1" providerId="ADAL" clId="{AAAE1995-4396-1846-A98F-116EFB942EC2}" dt="2022-01-24T17:42:05.984" v="5963" actId="20577"/>
        <pc:sldMkLst>
          <pc:docMk/>
          <pc:sldMk cId="2627769415" sldId="2145705479"/>
        </pc:sldMkLst>
        <pc:spChg chg="mod">
          <ac:chgData name="Ameena Pirbhai" userId="835a2cf6-1d70-4fe5-84f0-b47b0b7e9bd1" providerId="ADAL" clId="{AAAE1995-4396-1846-A98F-116EFB942EC2}" dt="2022-01-24T17:42:05.984" v="5963" actId="20577"/>
          <ac:spMkLst>
            <pc:docMk/>
            <pc:sldMk cId="2627769415" sldId="2145705479"/>
            <ac:spMk id="3" creationId="{6ACED55A-8F30-184F-B1E2-FC21EDD481AD}"/>
          </ac:spMkLst>
        </pc:spChg>
      </pc:sldChg>
      <pc:sldChg chg="addSp modSp mod modNotesTx">
        <pc:chgData name="Ameena Pirbhai" userId="835a2cf6-1d70-4fe5-84f0-b47b0b7e9bd1" providerId="ADAL" clId="{AAAE1995-4396-1846-A98F-116EFB942EC2}" dt="2022-01-26T17:15:54.941" v="9059" actId="20577"/>
        <pc:sldMkLst>
          <pc:docMk/>
          <pc:sldMk cId="814095114" sldId="2145705480"/>
        </pc:sldMkLst>
        <pc:graphicFrameChg chg="modGraphic">
          <ac:chgData name="Ameena Pirbhai" userId="835a2cf6-1d70-4fe5-84f0-b47b0b7e9bd1" providerId="ADAL" clId="{AAAE1995-4396-1846-A98F-116EFB942EC2}" dt="2022-01-26T17:15:54.941" v="9059" actId="20577"/>
          <ac:graphicFrameMkLst>
            <pc:docMk/>
            <pc:sldMk cId="814095114" sldId="2145705480"/>
            <ac:graphicFrameMk id="7" creationId="{5F8FD66C-BBE6-E74C-9463-D132596E13D1}"/>
          </ac:graphicFrameMkLst>
        </pc:graphicFrameChg>
        <pc:picChg chg="add mod">
          <ac:chgData name="Ameena Pirbhai" userId="835a2cf6-1d70-4fe5-84f0-b47b0b7e9bd1" providerId="ADAL" clId="{AAAE1995-4396-1846-A98F-116EFB942EC2}" dt="2022-01-25T09:18:01.492" v="9042"/>
          <ac:picMkLst>
            <pc:docMk/>
            <pc:sldMk cId="814095114" sldId="2145705480"/>
            <ac:picMk id="9" creationId="{D16361D2-BCAB-7B44-874F-B4F00DF4A494}"/>
          </ac:picMkLst>
        </pc:picChg>
      </pc:sldChg>
      <pc:sldChg chg="addSp delSp modSp mod ord modNotesTx">
        <pc:chgData name="Ameena Pirbhai" userId="835a2cf6-1d70-4fe5-84f0-b47b0b7e9bd1" providerId="ADAL" clId="{AAAE1995-4396-1846-A98F-116EFB942EC2}" dt="2022-01-25T13:54:38.352" v="9053" actId="478"/>
        <pc:sldMkLst>
          <pc:docMk/>
          <pc:sldMk cId="2909353126" sldId="2145705481"/>
        </pc:sldMkLst>
        <pc:spChg chg="add del mod">
          <ac:chgData name="Ameena Pirbhai" userId="835a2cf6-1d70-4fe5-84f0-b47b0b7e9bd1" providerId="ADAL" clId="{AAAE1995-4396-1846-A98F-116EFB942EC2}" dt="2022-01-25T13:54:38.352" v="9053" actId="478"/>
          <ac:spMkLst>
            <pc:docMk/>
            <pc:sldMk cId="2909353126" sldId="2145705481"/>
            <ac:spMk id="2" creationId="{F32F131C-CAD7-B24B-B8C8-268B98796EB8}"/>
          </ac:spMkLst>
        </pc:spChg>
        <pc:spChg chg="mod">
          <ac:chgData name="Ameena Pirbhai" userId="835a2cf6-1d70-4fe5-84f0-b47b0b7e9bd1" providerId="ADAL" clId="{AAAE1995-4396-1846-A98F-116EFB942EC2}" dt="2022-01-25T12:36:04.957" v="9051" actId="20577"/>
          <ac:spMkLst>
            <pc:docMk/>
            <pc:sldMk cId="2909353126" sldId="2145705481"/>
            <ac:spMk id="4" creationId="{F28DF135-A319-4524-B118-3C20F010A368}"/>
          </ac:spMkLst>
        </pc:spChg>
        <pc:spChg chg="del">
          <ac:chgData name="Ameena Pirbhai" userId="835a2cf6-1d70-4fe5-84f0-b47b0b7e9bd1" providerId="ADAL" clId="{AAAE1995-4396-1846-A98F-116EFB942EC2}" dt="2022-01-24T11:33:30.938" v="3844" actId="21"/>
          <ac:spMkLst>
            <pc:docMk/>
            <pc:sldMk cId="2909353126" sldId="2145705481"/>
            <ac:spMk id="5" creationId="{C3AEDD13-A863-4ACE-A8E8-98DABF1A93F5}"/>
          </ac:spMkLst>
        </pc:spChg>
        <pc:spChg chg="mod topLvl">
          <ac:chgData name="Ameena Pirbhai" userId="835a2cf6-1d70-4fe5-84f0-b47b0b7e9bd1" providerId="ADAL" clId="{AAAE1995-4396-1846-A98F-116EFB942EC2}" dt="2022-01-25T00:07:22.467" v="9017" actId="164"/>
          <ac:spMkLst>
            <pc:docMk/>
            <pc:sldMk cId="2909353126" sldId="2145705481"/>
            <ac:spMk id="9" creationId="{57AFCB0E-2B45-1D4D-A1E8-579053B5E492}"/>
          </ac:spMkLst>
        </pc:spChg>
        <pc:spChg chg="mod topLvl">
          <ac:chgData name="Ameena Pirbhai" userId="835a2cf6-1d70-4fe5-84f0-b47b0b7e9bd1" providerId="ADAL" clId="{AAAE1995-4396-1846-A98F-116EFB942EC2}" dt="2022-01-25T00:07:22.467" v="9017" actId="164"/>
          <ac:spMkLst>
            <pc:docMk/>
            <pc:sldMk cId="2909353126" sldId="2145705481"/>
            <ac:spMk id="10" creationId="{E69AF93F-3AAF-1042-85D2-775337A8E0AC}"/>
          </ac:spMkLst>
        </pc:spChg>
        <pc:spChg chg="mod topLvl">
          <ac:chgData name="Ameena Pirbhai" userId="835a2cf6-1d70-4fe5-84f0-b47b0b7e9bd1" providerId="ADAL" clId="{AAAE1995-4396-1846-A98F-116EFB942EC2}" dt="2022-01-25T00:07:22.467" v="9017" actId="164"/>
          <ac:spMkLst>
            <pc:docMk/>
            <pc:sldMk cId="2909353126" sldId="2145705481"/>
            <ac:spMk id="11" creationId="{198216BF-309E-2244-A2D8-9E5CB7F176EB}"/>
          </ac:spMkLst>
        </pc:spChg>
        <pc:spChg chg="mod">
          <ac:chgData name="Ameena Pirbhai" userId="835a2cf6-1d70-4fe5-84f0-b47b0b7e9bd1" providerId="ADAL" clId="{AAAE1995-4396-1846-A98F-116EFB942EC2}" dt="2022-01-24T19:37:31.509" v="7673" actId="14100"/>
          <ac:spMkLst>
            <pc:docMk/>
            <pc:sldMk cId="2909353126" sldId="2145705481"/>
            <ac:spMk id="12" creationId="{E6F2C908-93BA-4AD5-9B6E-BAE1F4B08936}"/>
          </ac:spMkLst>
        </pc:spChg>
        <pc:spChg chg="mod topLvl">
          <ac:chgData name="Ameena Pirbhai" userId="835a2cf6-1d70-4fe5-84f0-b47b0b7e9bd1" providerId="ADAL" clId="{AAAE1995-4396-1846-A98F-116EFB942EC2}" dt="2022-01-25T00:07:22.467" v="9017" actId="164"/>
          <ac:spMkLst>
            <pc:docMk/>
            <pc:sldMk cId="2909353126" sldId="2145705481"/>
            <ac:spMk id="13" creationId="{AE63A3D4-767F-D944-946E-170C517BCABB}"/>
          </ac:spMkLst>
        </pc:spChg>
        <pc:spChg chg="mod topLvl">
          <ac:chgData name="Ameena Pirbhai" userId="835a2cf6-1d70-4fe5-84f0-b47b0b7e9bd1" providerId="ADAL" clId="{AAAE1995-4396-1846-A98F-116EFB942EC2}" dt="2022-01-25T00:07:22.467" v="9017" actId="164"/>
          <ac:spMkLst>
            <pc:docMk/>
            <pc:sldMk cId="2909353126" sldId="2145705481"/>
            <ac:spMk id="15" creationId="{9A9A924B-5063-9D43-AE00-D336F0D0CE4F}"/>
          </ac:spMkLst>
        </pc:spChg>
        <pc:spChg chg="mod topLvl">
          <ac:chgData name="Ameena Pirbhai" userId="835a2cf6-1d70-4fe5-84f0-b47b0b7e9bd1" providerId="ADAL" clId="{AAAE1995-4396-1846-A98F-116EFB942EC2}" dt="2022-01-25T00:07:22.467" v="9017" actId="164"/>
          <ac:spMkLst>
            <pc:docMk/>
            <pc:sldMk cId="2909353126" sldId="2145705481"/>
            <ac:spMk id="16" creationId="{AFAB3CA6-DD6A-0644-A2B4-761C845F92E7}"/>
          </ac:spMkLst>
        </pc:spChg>
        <pc:spChg chg="mod topLvl">
          <ac:chgData name="Ameena Pirbhai" userId="835a2cf6-1d70-4fe5-84f0-b47b0b7e9bd1" providerId="ADAL" clId="{AAAE1995-4396-1846-A98F-116EFB942EC2}" dt="2022-01-25T00:07:22.467" v="9017" actId="164"/>
          <ac:spMkLst>
            <pc:docMk/>
            <pc:sldMk cId="2909353126" sldId="2145705481"/>
            <ac:spMk id="17" creationId="{3D8C794C-3EBD-674B-8308-FB720F77F9F2}"/>
          </ac:spMkLst>
        </pc:spChg>
        <pc:spChg chg="mod topLvl">
          <ac:chgData name="Ameena Pirbhai" userId="835a2cf6-1d70-4fe5-84f0-b47b0b7e9bd1" providerId="ADAL" clId="{AAAE1995-4396-1846-A98F-116EFB942EC2}" dt="2022-01-25T00:07:22.467" v="9017" actId="164"/>
          <ac:spMkLst>
            <pc:docMk/>
            <pc:sldMk cId="2909353126" sldId="2145705481"/>
            <ac:spMk id="18" creationId="{D000EF97-8134-1043-9E79-2D178D1CB52C}"/>
          </ac:spMkLst>
        </pc:spChg>
        <pc:spChg chg="mod topLvl">
          <ac:chgData name="Ameena Pirbhai" userId="835a2cf6-1d70-4fe5-84f0-b47b0b7e9bd1" providerId="ADAL" clId="{AAAE1995-4396-1846-A98F-116EFB942EC2}" dt="2022-01-25T00:07:22.467" v="9017" actId="164"/>
          <ac:spMkLst>
            <pc:docMk/>
            <pc:sldMk cId="2909353126" sldId="2145705481"/>
            <ac:spMk id="19" creationId="{0375E353-DD0D-5A4C-AC00-23436C301561}"/>
          </ac:spMkLst>
        </pc:spChg>
        <pc:spChg chg="mod topLvl">
          <ac:chgData name="Ameena Pirbhai" userId="835a2cf6-1d70-4fe5-84f0-b47b0b7e9bd1" providerId="ADAL" clId="{AAAE1995-4396-1846-A98F-116EFB942EC2}" dt="2022-01-25T00:07:22.467" v="9017" actId="164"/>
          <ac:spMkLst>
            <pc:docMk/>
            <pc:sldMk cId="2909353126" sldId="2145705481"/>
            <ac:spMk id="20" creationId="{D570507D-B515-334D-AA18-B9977E5419E7}"/>
          </ac:spMkLst>
        </pc:spChg>
        <pc:spChg chg="mod topLvl">
          <ac:chgData name="Ameena Pirbhai" userId="835a2cf6-1d70-4fe5-84f0-b47b0b7e9bd1" providerId="ADAL" clId="{AAAE1995-4396-1846-A98F-116EFB942EC2}" dt="2022-01-25T00:07:22.467" v="9017" actId="164"/>
          <ac:spMkLst>
            <pc:docMk/>
            <pc:sldMk cId="2909353126" sldId="2145705481"/>
            <ac:spMk id="21" creationId="{269FC492-278D-1F43-81FF-E945A27CF8FA}"/>
          </ac:spMkLst>
        </pc:spChg>
        <pc:spChg chg="mod topLvl">
          <ac:chgData name="Ameena Pirbhai" userId="835a2cf6-1d70-4fe5-84f0-b47b0b7e9bd1" providerId="ADAL" clId="{AAAE1995-4396-1846-A98F-116EFB942EC2}" dt="2022-01-25T00:07:22.467" v="9017" actId="164"/>
          <ac:spMkLst>
            <pc:docMk/>
            <pc:sldMk cId="2909353126" sldId="2145705481"/>
            <ac:spMk id="22" creationId="{302E12F0-FFD8-C748-9B9E-3AF8CE8E3540}"/>
          </ac:spMkLst>
        </pc:spChg>
        <pc:spChg chg="mod topLvl">
          <ac:chgData name="Ameena Pirbhai" userId="835a2cf6-1d70-4fe5-84f0-b47b0b7e9bd1" providerId="ADAL" clId="{AAAE1995-4396-1846-A98F-116EFB942EC2}" dt="2022-01-25T00:07:22.467" v="9017" actId="164"/>
          <ac:spMkLst>
            <pc:docMk/>
            <pc:sldMk cId="2909353126" sldId="2145705481"/>
            <ac:spMk id="23" creationId="{70B9F152-8A46-EC46-9222-989B10E65394}"/>
          </ac:spMkLst>
        </pc:spChg>
        <pc:spChg chg="mod topLvl">
          <ac:chgData name="Ameena Pirbhai" userId="835a2cf6-1d70-4fe5-84f0-b47b0b7e9bd1" providerId="ADAL" clId="{AAAE1995-4396-1846-A98F-116EFB942EC2}" dt="2022-01-25T00:07:22.467" v="9017" actId="164"/>
          <ac:spMkLst>
            <pc:docMk/>
            <pc:sldMk cId="2909353126" sldId="2145705481"/>
            <ac:spMk id="46" creationId="{740C47D6-A9F7-164D-B66D-4B23E7B9DB35}"/>
          </ac:spMkLst>
        </pc:spChg>
        <pc:spChg chg="mod topLvl">
          <ac:chgData name="Ameena Pirbhai" userId="835a2cf6-1d70-4fe5-84f0-b47b0b7e9bd1" providerId="ADAL" clId="{AAAE1995-4396-1846-A98F-116EFB942EC2}" dt="2022-01-25T00:07:22.467" v="9017" actId="164"/>
          <ac:spMkLst>
            <pc:docMk/>
            <pc:sldMk cId="2909353126" sldId="2145705481"/>
            <ac:spMk id="47" creationId="{C6AAA873-4205-514E-AD29-B8F9C5CCA82C}"/>
          </ac:spMkLst>
        </pc:spChg>
        <pc:spChg chg="mod topLvl">
          <ac:chgData name="Ameena Pirbhai" userId="835a2cf6-1d70-4fe5-84f0-b47b0b7e9bd1" providerId="ADAL" clId="{AAAE1995-4396-1846-A98F-116EFB942EC2}" dt="2022-01-25T00:07:22.467" v="9017" actId="164"/>
          <ac:spMkLst>
            <pc:docMk/>
            <pc:sldMk cId="2909353126" sldId="2145705481"/>
            <ac:spMk id="49" creationId="{6D7523DA-5399-B749-9138-82339BB82608}"/>
          </ac:spMkLst>
        </pc:spChg>
        <pc:spChg chg="mod topLvl">
          <ac:chgData name="Ameena Pirbhai" userId="835a2cf6-1d70-4fe5-84f0-b47b0b7e9bd1" providerId="ADAL" clId="{AAAE1995-4396-1846-A98F-116EFB942EC2}" dt="2022-01-25T00:07:22.467" v="9017" actId="164"/>
          <ac:spMkLst>
            <pc:docMk/>
            <pc:sldMk cId="2909353126" sldId="2145705481"/>
            <ac:spMk id="52" creationId="{BC4D67DB-66AF-5641-83E7-64D0AE0B96B9}"/>
          </ac:spMkLst>
        </pc:spChg>
        <pc:spChg chg="mod topLvl">
          <ac:chgData name="Ameena Pirbhai" userId="835a2cf6-1d70-4fe5-84f0-b47b0b7e9bd1" providerId="ADAL" clId="{AAAE1995-4396-1846-A98F-116EFB942EC2}" dt="2022-01-25T00:07:22.467" v="9017" actId="164"/>
          <ac:spMkLst>
            <pc:docMk/>
            <pc:sldMk cId="2909353126" sldId="2145705481"/>
            <ac:spMk id="57" creationId="{7A36F5C6-8229-B149-9EDE-C310A4897734}"/>
          </ac:spMkLst>
        </pc:spChg>
        <pc:spChg chg="mod topLvl">
          <ac:chgData name="Ameena Pirbhai" userId="835a2cf6-1d70-4fe5-84f0-b47b0b7e9bd1" providerId="ADAL" clId="{AAAE1995-4396-1846-A98F-116EFB942EC2}" dt="2022-01-25T00:07:22.467" v="9017" actId="164"/>
          <ac:spMkLst>
            <pc:docMk/>
            <pc:sldMk cId="2909353126" sldId="2145705481"/>
            <ac:spMk id="64" creationId="{AD857087-75CE-BB41-B849-D010DE939E8E}"/>
          </ac:spMkLst>
        </pc:spChg>
        <pc:spChg chg="mod">
          <ac:chgData name="Ameena Pirbhai" userId="835a2cf6-1d70-4fe5-84f0-b47b0b7e9bd1" providerId="ADAL" clId="{AAAE1995-4396-1846-A98F-116EFB942EC2}" dt="2022-01-25T00:00:34.084" v="8972"/>
          <ac:spMkLst>
            <pc:docMk/>
            <pc:sldMk cId="2909353126" sldId="2145705481"/>
            <ac:spMk id="67" creationId="{78A21437-EEFD-4341-9291-529C4BD910CE}"/>
          </ac:spMkLst>
        </pc:spChg>
        <pc:spChg chg="mod">
          <ac:chgData name="Ameena Pirbhai" userId="835a2cf6-1d70-4fe5-84f0-b47b0b7e9bd1" providerId="ADAL" clId="{AAAE1995-4396-1846-A98F-116EFB942EC2}" dt="2022-01-25T00:00:34.084" v="8972"/>
          <ac:spMkLst>
            <pc:docMk/>
            <pc:sldMk cId="2909353126" sldId="2145705481"/>
            <ac:spMk id="68" creationId="{47A71C20-ED94-2C44-B9DF-EFA603B66D76}"/>
          </ac:spMkLst>
        </pc:spChg>
        <pc:spChg chg="mod">
          <ac:chgData name="Ameena Pirbhai" userId="835a2cf6-1d70-4fe5-84f0-b47b0b7e9bd1" providerId="ADAL" clId="{AAAE1995-4396-1846-A98F-116EFB942EC2}" dt="2022-01-25T00:00:34.084" v="8972"/>
          <ac:spMkLst>
            <pc:docMk/>
            <pc:sldMk cId="2909353126" sldId="2145705481"/>
            <ac:spMk id="69" creationId="{D63310E3-7024-E948-BD07-12F3E93B5E76}"/>
          </ac:spMkLst>
        </pc:spChg>
        <pc:spChg chg="mod">
          <ac:chgData name="Ameena Pirbhai" userId="835a2cf6-1d70-4fe5-84f0-b47b0b7e9bd1" providerId="ADAL" clId="{AAAE1995-4396-1846-A98F-116EFB942EC2}" dt="2022-01-25T00:00:34.084" v="8972"/>
          <ac:spMkLst>
            <pc:docMk/>
            <pc:sldMk cId="2909353126" sldId="2145705481"/>
            <ac:spMk id="70" creationId="{551DD158-F99B-AB46-826F-26A5D733D84E}"/>
          </ac:spMkLst>
        </pc:spChg>
        <pc:spChg chg="mod">
          <ac:chgData name="Ameena Pirbhai" userId="835a2cf6-1d70-4fe5-84f0-b47b0b7e9bd1" providerId="ADAL" clId="{AAAE1995-4396-1846-A98F-116EFB942EC2}" dt="2022-01-25T00:00:34.084" v="8972"/>
          <ac:spMkLst>
            <pc:docMk/>
            <pc:sldMk cId="2909353126" sldId="2145705481"/>
            <ac:spMk id="72" creationId="{97FFC862-EBB1-1143-BD80-67CA7C553665}"/>
          </ac:spMkLst>
        </pc:spChg>
        <pc:spChg chg="mod">
          <ac:chgData name="Ameena Pirbhai" userId="835a2cf6-1d70-4fe5-84f0-b47b0b7e9bd1" providerId="ADAL" clId="{AAAE1995-4396-1846-A98F-116EFB942EC2}" dt="2022-01-25T00:00:34.084" v="8972"/>
          <ac:spMkLst>
            <pc:docMk/>
            <pc:sldMk cId="2909353126" sldId="2145705481"/>
            <ac:spMk id="73" creationId="{A221D388-36AB-4F4B-ACB1-972864FC3B95}"/>
          </ac:spMkLst>
        </pc:spChg>
        <pc:spChg chg="mod">
          <ac:chgData name="Ameena Pirbhai" userId="835a2cf6-1d70-4fe5-84f0-b47b0b7e9bd1" providerId="ADAL" clId="{AAAE1995-4396-1846-A98F-116EFB942EC2}" dt="2022-01-25T00:00:34.084" v="8972"/>
          <ac:spMkLst>
            <pc:docMk/>
            <pc:sldMk cId="2909353126" sldId="2145705481"/>
            <ac:spMk id="74" creationId="{5E576764-C0F0-CC42-8272-4640ABB5450F}"/>
          </ac:spMkLst>
        </pc:spChg>
        <pc:spChg chg="mod">
          <ac:chgData name="Ameena Pirbhai" userId="835a2cf6-1d70-4fe5-84f0-b47b0b7e9bd1" providerId="ADAL" clId="{AAAE1995-4396-1846-A98F-116EFB942EC2}" dt="2022-01-25T00:00:34.084" v="8972"/>
          <ac:spMkLst>
            <pc:docMk/>
            <pc:sldMk cId="2909353126" sldId="2145705481"/>
            <ac:spMk id="75" creationId="{C7825124-9FAE-B949-A4CE-1581F8BE5ED6}"/>
          </ac:spMkLst>
        </pc:spChg>
        <pc:spChg chg="mod">
          <ac:chgData name="Ameena Pirbhai" userId="835a2cf6-1d70-4fe5-84f0-b47b0b7e9bd1" providerId="ADAL" clId="{AAAE1995-4396-1846-A98F-116EFB942EC2}" dt="2022-01-25T00:00:34.084" v="8972"/>
          <ac:spMkLst>
            <pc:docMk/>
            <pc:sldMk cId="2909353126" sldId="2145705481"/>
            <ac:spMk id="76" creationId="{301595CA-860B-F34B-BEC4-B57D8AB95E25}"/>
          </ac:spMkLst>
        </pc:spChg>
        <pc:grpChg chg="add del">
          <ac:chgData name="Ameena Pirbhai" userId="835a2cf6-1d70-4fe5-84f0-b47b0b7e9bd1" providerId="ADAL" clId="{AAAE1995-4396-1846-A98F-116EFB942EC2}" dt="2022-01-25T00:07:22.467" v="9017" actId="164"/>
          <ac:grpSpMkLst>
            <pc:docMk/>
            <pc:sldMk cId="2909353126" sldId="2145705481"/>
            <ac:grpSpMk id="2" creationId="{EFBE9EB9-1067-F343-B9B1-006ABD3510F7}"/>
          </ac:grpSpMkLst>
        </pc:grpChg>
        <pc:grpChg chg="add del mod">
          <ac:chgData name="Ameena Pirbhai" userId="835a2cf6-1d70-4fe5-84f0-b47b0b7e9bd1" providerId="ADAL" clId="{AAAE1995-4396-1846-A98F-116EFB942EC2}" dt="2022-01-25T00:01:22.280" v="8976" actId="165"/>
          <ac:grpSpMkLst>
            <pc:docMk/>
            <pc:sldMk cId="2909353126" sldId="2145705481"/>
            <ac:grpSpMk id="5" creationId="{FDB38965-8461-F841-A760-5280E8A4DBB9}"/>
          </ac:grpSpMkLst>
        </pc:grpChg>
        <pc:grpChg chg="mod topLvl">
          <ac:chgData name="Ameena Pirbhai" userId="835a2cf6-1d70-4fe5-84f0-b47b0b7e9bd1" providerId="ADAL" clId="{AAAE1995-4396-1846-A98F-116EFB942EC2}" dt="2022-01-25T00:07:22.467" v="9017" actId="164"/>
          <ac:grpSpMkLst>
            <pc:docMk/>
            <pc:sldMk cId="2909353126" sldId="2145705481"/>
            <ac:grpSpMk id="58" creationId="{22BD15E3-85A1-114A-B45D-A8C0B0A64CE9}"/>
          </ac:grpSpMkLst>
        </pc:grpChg>
        <pc:grpChg chg="mod topLvl">
          <ac:chgData name="Ameena Pirbhai" userId="835a2cf6-1d70-4fe5-84f0-b47b0b7e9bd1" providerId="ADAL" clId="{AAAE1995-4396-1846-A98F-116EFB942EC2}" dt="2022-01-25T00:07:22.467" v="9017" actId="164"/>
          <ac:grpSpMkLst>
            <pc:docMk/>
            <pc:sldMk cId="2909353126" sldId="2145705481"/>
            <ac:grpSpMk id="59" creationId="{673D4034-A590-2649-88B2-3D9EEAAD9538}"/>
          </ac:grpSpMkLst>
        </pc:grpChg>
        <pc:grpChg chg="mod topLvl">
          <ac:chgData name="Ameena Pirbhai" userId="835a2cf6-1d70-4fe5-84f0-b47b0b7e9bd1" providerId="ADAL" clId="{AAAE1995-4396-1846-A98F-116EFB942EC2}" dt="2022-01-25T00:07:22.467" v="9017" actId="164"/>
          <ac:grpSpMkLst>
            <pc:docMk/>
            <pc:sldMk cId="2909353126" sldId="2145705481"/>
            <ac:grpSpMk id="61" creationId="{8F0F5FA1-0DDF-CB4F-B1DF-23B3DDCD5DF9}"/>
          </ac:grpSpMkLst>
        </pc:grpChg>
        <pc:grpChg chg="mod topLvl">
          <ac:chgData name="Ameena Pirbhai" userId="835a2cf6-1d70-4fe5-84f0-b47b0b7e9bd1" providerId="ADAL" clId="{AAAE1995-4396-1846-A98F-116EFB942EC2}" dt="2022-01-25T00:07:22.467" v="9017" actId="164"/>
          <ac:grpSpMkLst>
            <pc:docMk/>
            <pc:sldMk cId="2909353126" sldId="2145705481"/>
            <ac:grpSpMk id="62" creationId="{9E5D1321-5641-834D-A189-9F506FE47684}"/>
          </ac:grpSpMkLst>
        </pc:grpChg>
        <pc:grpChg chg="mod">
          <ac:chgData name="Ameena Pirbhai" userId="835a2cf6-1d70-4fe5-84f0-b47b0b7e9bd1" providerId="ADAL" clId="{AAAE1995-4396-1846-A98F-116EFB942EC2}" dt="2022-01-25T00:00:34.084" v="8972"/>
          <ac:grpSpMkLst>
            <pc:docMk/>
            <pc:sldMk cId="2909353126" sldId="2145705481"/>
            <ac:grpSpMk id="65" creationId="{D31177D8-FD0B-BB46-89D5-1AF8FC26E71A}"/>
          </ac:grpSpMkLst>
        </pc:grpChg>
        <pc:grpChg chg="add">
          <ac:chgData name="Ameena Pirbhai" userId="835a2cf6-1d70-4fe5-84f0-b47b0b7e9bd1" providerId="ADAL" clId="{AAAE1995-4396-1846-A98F-116EFB942EC2}" dt="2022-01-25T00:09:13.873" v="9034" actId="164"/>
          <ac:grpSpMkLst>
            <pc:docMk/>
            <pc:sldMk cId="2909353126" sldId="2145705481"/>
            <ac:grpSpMk id="85" creationId="{9E582104-5886-D14D-B389-8A62452F9670}"/>
          </ac:grpSpMkLst>
        </pc:grpChg>
        <pc:picChg chg="del">
          <ac:chgData name="Ameena Pirbhai" userId="835a2cf6-1d70-4fe5-84f0-b47b0b7e9bd1" providerId="ADAL" clId="{AAAE1995-4396-1846-A98F-116EFB942EC2}" dt="2022-01-24T11:33:30.938" v="3844" actId="21"/>
          <ac:picMkLst>
            <pc:docMk/>
            <pc:sldMk cId="2909353126" sldId="2145705481"/>
            <ac:picMk id="8" creationId="{32E8AA0B-8B42-43EB-80EC-567A269CD1D9}"/>
          </ac:picMkLst>
        </pc:picChg>
        <pc:picChg chg="del mod">
          <ac:chgData name="Ameena Pirbhai" userId="835a2cf6-1d70-4fe5-84f0-b47b0b7e9bd1" providerId="ADAL" clId="{AAAE1995-4396-1846-A98F-116EFB942EC2}" dt="2022-01-25T00:00:50.659" v="8974" actId="478"/>
          <ac:picMkLst>
            <pc:docMk/>
            <pc:sldMk cId="2909353126" sldId="2145705481"/>
            <ac:picMk id="14" creationId="{6626892F-48FB-4DDA-A228-4D3D2E6559F3}"/>
          </ac:picMkLst>
        </pc:picChg>
        <pc:picChg chg="mod topLvl">
          <ac:chgData name="Ameena Pirbhai" userId="835a2cf6-1d70-4fe5-84f0-b47b0b7e9bd1" providerId="ADAL" clId="{AAAE1995-4396-1846-A98F-116EFB942EC2}" dt="2022-01-25T00:07:22.467" v="9017" actId="164"/>
          <ac:picMkLst>
            <pc:docMk/>
            <pc:sldMk cId="2909353126" sldId="2145705481"/>
            <ac:picMk id="60" creationId="{D8662AE6-4929-9049-9746-EA7A81958993}"/>
          </ac:picMkLst>
        </pc:picChg>
        <pc:picChg chg="mod">
          <ac:chgData name="Ameena Pirbhai" userId="835a2cf6-1d70-4fe5-84f0-b47b0b7e9bd1" providerId="ADAL" clId="{AAAE1995-4396-1846-A98F-116EFB942EC2}" dt="2022-01-25T00:04:12.260" v="9008" actId="1036"/>
          <ac:picMkLst>
            <pc:docMk/>
            <pc:sldMk cId="2909353126" sldId="2145705481"/>
            <ac:picMk id="66" creationId="{78358FA5-17C9-454A-8582-B23B6C0BE451}"/>
          </ac:picMkLst>
        </pc:picChg>
        <pc:picChg chg="mod">
          <ac:chgData name="Ameena Pirbhai" userId="835a2cf6-1d70-4fe5-84f0-b47b0b7e9bd1" providerId="ADAL" clId="{AAAE1995-4396-1846-A98F-116EFB942EC2}" dt="2022-01-25T00:00:34.084" v="8972"/>
          <ac:picMkLst>
            <pc:docMk/>
            <pc:sldMk cId="2909353126" sldId="2145705481"/>
            <ac:picMk id="71" creationId="{5AC7ECD5-CE32-5B40-B727-E6949395EF79}"/>
          </ac:picMkLst>
        </pc:picChg>
        <pc:picChg chg="mod">
          <ac:chgData name="Ameena Pirbhai" userId="835a2cf6-1d70-4fe5-84f0-b47b0b7e9bd1" providerId="ADAL" clId="{AAAE1995-4396-1846-A98F-116EFB942EC2}" dt="2022-01-25T00:00:34.084" v="8972"/>
          <ac:picMkLst>
            <pc:docMk/>
            <pc:sldMk cId="2909353126" sldId="2145705481"/>
            <ac:picMk id="77" creationId="{EF377DFC-152C-5540-B8C1-212E0D9EEDEB}"/>
          </ac:picMkLst>
        </pc:picChg>
        <pc:cxnChg chg="mod topLvl">
          <ac:chgData name="Ameena Pirbhai" userId="835a2cf6-1d70-4fe5-84f0-b47b0b7e9bd1" providerId="ADAL" clId="{AAAE1995-4396-1846-A98F-116EFB942EC2}" dt="2022-01-25T00:07:22.467" v="9017" actId="164"/>
          <ac:cxnSpMkLst>
            <pc:docMk/>
            <pc:sldMk cId="2909353126" sldId="2145705481"/>
            <ac:cxnSpMk id="6" creationId="{8E29842F-703B-5745-941A-50C2D622A524}"/>
          </ac:cxnSpMkLst>
        </pc:cxnChg>
        <pc:cxnChg chg="mod topLvl">
          <ac:chgData name="Ameena Pirbhai" userId="835a2cf6-1d70-4fe5-84f0-b47b0b7e9bd1" providerId="ADAL" clId="{AAAE1995-4396-1846-A98F-116EFB942EC2}" dt="2022-01-25T00:08:35.885" v="9033" actId="14100"/>
          <ac:cxnSpMkLst>
            <pc:docMk/>
            <pc:sldMk cId="2909353126" sldId="2145705481"/>
            <ac:cxnSpMk id="7" creationId="{53704555-69BA-7242-BB30-AB309BED9EEE}"/>
          </ac:cxnSpMkLst>
        </pc:cxnChg>
        <pc:cxnChg chg="mod topLvl">
          <ac:chgData name="Ameena Pirbhai" userId="835a2cf6-1d70-4fe5-84f0-b47b0b7e9bd1" providerId="ADAL" clId="{AAAE1995-4396-1846-A98F-116EFB942EC2}" dt="2022-01-25T00:07:22.467" v="9017" actId="164"/>
          <ac:cxnSpMkLst>
            <pc:docMk/>
            <pc:sldMk cId="2909353126" sldId="2145705481"/>
            <ac:cxnSpMk id="8" creationId="{6FFDDF66-37D1-744E-B08B-AD9B91ABE027}"/>
          </ac:cxnSpMkLst>
        </pc:cxnChg>
        <pc:cxnChg chg="mod topLvl">
          <ac:chgData name="Ameena Pirbhai" userId="835a2cf6-1d70-4fe5-84f0-b47b0b7e9bd1" providerId="ADAL" clId="{AAAE1995-4396-1846-A98F-116EFB942EC2}" dt="2022-01-25T00:07:22.467" v="9017" actId="164"/>
          <ac:cxnSpMkLst>
            <pc:docMk/>
            <pc:sldMk cId="2909353126" sldId="2145705481"/>
            <ac:cxnSpMk id="24" creationId="{19037944-D012-614F-9792-C317BC38E4F5}"/>
          </ac:cxnSpMkLst>
        </pc:cxnChg>
        <pc:cxnChg chg="mod topLvl">
          <ac:chgData name="Ameena Pirbhai" userId="835a2cf6-1d70-4fe5-84f0-b47b0b7e9bd1" providerId="ADAL" clId="{AAAE1995-4396-1846-A98F-116EFB942EC2}" dt="2022-01-25T00:07:22.467" v="9017" actId="164"/>
          <ac:cxnSpMkLst>
            <pc:docMk/>
            <pc:sldMk cId="2909353126" sldId="2145705481"/>
            <ac:cxnSpMk id="25" creationId="{F3ED692A-1096-644F-9E9A-1628DEEBF83A}"/>
          </ac:cxnSpMkLst>
        </pc:cxnChg>
        <pc:cxnChg chg="mod topLvl">
          <ac:chgData name="Ameena Pirbhai" userId="835a2cf6-1d70-4fe5-84f0-b47b0b7e9bd1" providerId="ADAL" clId="{AAAE1995-4396-1846-A98F-116EFB942EC2}" dt="2022-01-25T00:07:22.467" v="9017" actId="164"/>
          <ac:cxnSpMkLst>
            <pc:docMk/>
            <pc:sldMk cId="2909353126" sldId="2145705481"/>
            <ac:cxnSpMk id="26" creationId="{E4A9D180-631B-4144-A365-C0B93D5D8E01}"/>
          </ac:cxnSpMkLst>
        </pc:cxnChg>
        <pc:cxnChg chg="mod topLvl">
          <ac:chgData name="Ameena Pirbhai" userId="835a2cf6-1d70-4fe5-84f0-b47b0b7e9bd1" providerId="ADAL" clId="{AAAE1995-4396-1846-A98F-116EFB942EC2}" dt="2022-01-25T00:07:22.467" v="9017" actId="164"/>
          <ac:cxnSpMkLst>
            <pc:docMk/>
            <pc:sldMk cId="2909353126" sldId="2145705481"/>
            <ac:cxnSpMk id="27" creationId="{1A1BBB68-A71E-6647-A1BA-AC23EAE7D8BC}"/>
          </ac:cxnSpMkLst>
        </pc:cxnChg>
        <pc:cxnChg chg="mod topLvl">
          <ac:chgData name="Ameena Pirbhai" userId="835a2cf6-1d70-4fe5-84f0-b47b0b7e9bd1" providerId="ADAL" clId="{AAAE1995-4396-1846-A98F-116EFB942EC2}" dt="2022-01-25T00:07:22.467" v="9017" actId="164"/>
          <ac:cxnSpMkLst>
            <pc:docMk/>
            <pc:sldMk cId="2909353126" sldId="2145705481"/>
            <ac:cxnSpMk id="28" creationId="{202DE227-89E0-3942-8B39-FC9B8D677F50}"/>
          </ac:cxnSpMkLst>
        </pc:cxnChg>
        <pc:cxnChg chg="mod topLvl">
          <ac:chgData name="Ameena Pirbhai" userId="835a2cf6-1d70-4fe5-84f0-b47b0b7e9bd1" providerId="ADAL" clId="{AAAE1995-4396-1846-A98F-116EFB942EC2}" dt="2022-01-25T00:07:22.467" v="9017" actId="164"/>
          <ac:cxnSpMkLst>
            <pc:docMk/>
            <pc:sldMk cId="2909353126" sldId="2145705481"/>
            <ac:cxnSpMk id="29" creationId="{25CEDD06-7959-6240-96BB-31D967643DD3}"/>
          </ac:cxnSpMkLst>
        </pc:cxnChg>
        <pc:cxnChg chg="mod topLvl">
          <ac:chgData name="Ameena Pirbhai" userId="835a2cf6-1d70-4fe5-84f0-b47b0b7e9bd1" providerId="ADAL" clId="{AAAE1995-4396-1846-A98F-116EFB942EC2}" dt="2022-01-25T00:07:22.467" v="9017" actId="164"/>
          <ac:cxnSpMkLst>
            <pc:docMk/>
            <pc:sldMk cId="2909353126" sldId="2145705481"/>
            <ac:cxnSpMk id="30" creationId="{E8AB19A1-0EBD-F740-87BB-09DBFDD6A767}"/>
          </ac:cxnSpMkLst>
        </pc:cxnChg>
        <pc:cxnChg chg="mod topLvl">
          <ac:chgData name="Ameena Pirbhai" userId="835a2cf6-1d70-4fe5-84f0-b47b0b7e9bd1" providerId="ADAL" clId="{AAAE1995-4396-1846-A98F-116EFB942EC2}" dt="2022-01-25T00:07:22.467" v="9017" actId="164"/>
          <ac:cxnSpMkLst>
            <pc:docMk/>
            <pc:sldMk cId="2909353126" sldId="2145705481"/>
            <ac:cxnSpMk id="31" creationId="{74BFB377-D588-4A45-851D-E296F16F2350}"/>
          </ac:cxnSpMkLst>
        </pc:cxnChg>
        <pc:cxnChg chg="mod topLvl">
          <ac:chgData name="Ameena Pirbhai" userId="835a2cf6-1d70-4fe5-84f0-b47b0b7e9bd1" providerId="ADAL" clId="{AAAE1995-4396-1846-A98F-116EFB942EC2}" dt="2022-01-25T00:07:22.467" v="9017" actId="164"/>
          <ac:cxnSpMkLst>
            <pc:docMk/>
            <pc:sldMk cId="2909353126" sldId="2145705481"/>
            <ac:cxnSpMk id="32" creationId="{6B1AAF29-2FD9-B04D-89CA-8591C7C6C947}"/>
          </ac:cxnSpMkLst>
        </pc:cxnChg>
        <pc:cxnChg chg="mod topLvl">
          <ac:chgData name="Ameena Pirbhai" userId="835a2cf6-1d70-4fe5-84f0-b47b0b7e9bd1" providerId="ADAL" clId="{AAAE1995-4396-1846-A98F-116EFB942EC2}" dt="2022-01-25T00:07:22.467" v="9017" actId="164"/>
          <ac:cxnSpMkLst>
            <pc:docMk/>
            <pc:sldMk cId="2909353126" sldId="2145705481"/>
            <ac:cxnSpMk id="33" creationId="{6FB9C3B6-FC4A-0144-A90B-D1B8752E1103}"/>
          </ac:cxnSpMkLst>
        </pc:cxnChg>
        <pc:cxnChg chg="mod topLvl">
          <ac:chgData name="Ameena Pirbhai" userId="835a2cf6-1d70-4fe5-84f0-b47b0b7e9bd1" providerId="ADAL" clId="{AAAE1995-4396-1846-A98F-116EFB942EC2}" dt="2022-01-25T00:07:22.467" v="9017" actId="164"/>
          <ac:cxnSpMkLst>
            <pc:docMk/>
            <pc:sldMk cId="2909353126" sldId="2145705481"/>
            <ac:cxnSpMk id="34" creationId="{5B266FB0-3F94-D245-9859-EF9B1F7B4BF9}"/>
          </ac:cxnSpMkLst>
        </pc:cxnChg>
        <pc:cxnChg chg="mod topLvl">
          <ac:chgData name="Ameena Pirbhai" userId="835a2cf6-1d70-4fe5-84f0-b47b0b7e9bd1" providerId="ADAL" clId="{AAAE1995-4396-1846-A98F-116EFB942EC2}" dt="2022-01-25T00:07:22.467" v="9017" actId="164"/>
          <ac:cxnSpMkLst>
            <pc:docMk/>
            <pc:sldMk cId="2909353126" sldId="2145705481"/>
            <ac:cxnSpMk id="35" creationId="{81ACAD3F-5761-164B-81D2-9713D90BBA76}"/>
          </ac:cxnSpMkLst>
        </pc:cxnChg>
        <pc:cxnChg chg="mod topLvl">
          <ac:chgData name="Ameena Pirbhai" userId="835a2cf6-1d70-4fe5-84f0-b47b0b7e9bd1" providerId="ADAL" clId="{AAAE1995-4396-1846-A98F-116EFB942EC2}" dt="2022-01-25T00:07:22.467" v="9017" actId="164"/>
          <ac:cxnSpMkLst>
            <pc:docMk/>
            <pc:sldMk cId="2909353126" sldId="2145705481"/>
            <ac:cxnSpMk id="36" creationId="{2856B47F-E14C-D449-8D7C-8DFD34F05B53}"/>
          </ac:cxnSpMkLst>
        </pc:cxnChg>
        <pc:cxnChg chg="mod topLvl">
          <ac:chgData name="Ameena Pirbhai" userId="835a2cf6-1d70-4fe5-84f0-b47b0b7e9bd1" providerId="ADAL" clId="{AAAE1995-4396-1846-A98F-116EFB942EC2}" dt="2022-01-25T00:07:22.467" v="9017" actId="164"/>
          <ac:cxnSpMkLst>
            <pc:docMk/>
            <pc:sldMk cId="2909353126" sldId="2145705481"/>
            <ac:cxnSpMk id="37" creationId="{2066BFC0-96D5-8642-B2DE-13149914B9F6}"/>
          </ac:cxnSpMkLst>
        </pc:cxnChg>
        <pc:cxnChg chg="mod topLvl">
          <ac:chgData name="Ameena Pirbhai" userId="835a2cf6-1d70-4fe5-84f0-b47b0b7e9bd1" providerId="ADAL" clId="{AAAE1995-4396-1846-A98F-116EFB942EC2}" dt="2022-01-25T00:07:22.467" v="9017" actId="164"/>
          <ac:cxnSpMkLst>
            <pc:docMk/>
            <pc:sldMk cId="2909353126" sldId="2145705481"/>
            <ac:cxnSpMk id="38" creationId="{C1595B48-AEAE-FE4C-A9FB-B75E42159761}"/>
          </ac:cxnSpMkLst>
        </pc:cxnChg>
        <pc:cxnChg chg="mod topLvl">
          <ac:chgData name="Ameena Pirbhai" userId="835a2cf6-1d70-4fe5-84f0-b47b0b7e9bd1" providerId="ADAL" clId="{AAAE1995-4396-1846-A98F-116EFB942EC2}" dt="2022-01-25T00:07:22.467" v="9017" actId="164"/>
          <ac:cxnSpMkLst>
            <pc:docMk/>
            <pc:sldMk cId="2909353126" sldId="2145705481"/>
            <ac:cxnSpMk id="39" creationId="{7BC35E84-0A21-5945-B07D-B04A9102018E}"/>
          </ac:cxnSpMkLst>
        </pc:cxnChg>
        <pc:cxnChg chg="mod topLvl">
          <ac:chgData name="Ameena Pirbhai" userId="835a2cf6-1d70-4fe5-84f0-b47b0b7e9bd1" providerId="ADAL" clId="{AAAE1995-4396-1846-A98F-116EFB942EC2}" dt="2022-01-25T00:07:22.467" v="9017" actId="164"/>
          <ac:cxnSpMkLst>
            <pc:docMk/>
            <pc:sldMk cId="2909353126" sldId="2145705481"/>
            <ac:cxnSpMk id="40" creationId="{9CA56655-E868-0E41-A476-FFAE73A67309}"/>
          </ac:cxnSpMkLst>
        </pc:cxnChg>
        <pc:cxnChg chg="mod topLvl">
          <ac:chgData name="Ameena Pirbhai" userId="835a2cf6-1d70-4fe5-84f0-b47b0b7e9bd1" providerId="ADAL" clId="{AAAE1995-4396-1846-A98F-116EFB942EC2}" dt="2022-01-25T00:07:22.467" v="9017" actId="164"/>
          <ac:cxnSpMkLst>
            <pc:docMk/>
            <pc:sldMk cId="2909353126" sldId="2145705481"/>
            <ac:cxnSpMk id="41" creationId="{4FBBF0C0-8A53-DC43-BD65-77E01C77AB51}"/>
          </ac:cxnSpMkLst>
        </pc:cxnChg>
        <pc:cxnChg chg="mod topLvl">
          <ac:chgData name="Ameena Pirbhai" userId="835a2cf6-1d70-4fe5-84f0-b47b0b7e9bd1" providerId="ADAL" clId="{AAAE1995-4396-1846-A98F-116EFB942EC2}" dt="2022-01-25T00:07:22.467" v="9017" actId="164"/>
          <ac:cxnSpMkLst>
            <pc:docMk/>
            <pc:sldMk cId="2909353126" sldId="2145705481"/>
            <ac:cxnSpMk id="42" creationId="{C7213E44-151F-E949-A1B5-6B2B5C9209C3}"/>
          </ac:cxnSpMkLst>
        </pc:cxnChg>
        <pc:cxnChg chg="mod topLvl">
          <ac:chgData name="Ameena Pirbhai" userId="835a2cf6-1d70-4fe5-84f0-b47b0b7e9bd1" providerId="ADAL" clId="{AAAE1995-4396-1846-A98F-116EFB942EC2}" dt="2022-01-25T00:07:22.467" v="9017" actId="164"/>
          <ac:cxnSpMkLst>
            <pc:docMk/>
            <pc:sldMk cId="2909353126" sldId="2145705481"/>
            <ac:cxnSpMk id="43" creationId="{DC539A1A-D2AE-834B-977B-26966F9485D3}"/>
          </ac:cxnSpMkLst>
        </pc:cxnChg>
        <pc:cxnChg chg="mod topLvl">
          <ac:chgData name="Ameena Pirbhai" userId="835a2cf6-1d70-4fe5-84f0-b47b0b7e9bd1" providerId="ADAL" clId="{AAAE1995-4396-1846-A98F-116EFB942EC2}" dt="2022-01-25T00:07:22.467" v="9017" actId="164"/>
          <ac:cxnSpMkLst>
            <pc:docMk/>
            <pc:sldMk cId="2909353126" sldId="2145705481"/>
            <ac:cxnSpMk id="44" creationId="{C4588208-FE0A-4040-AA59-6E4C6C8E5094}"/>
          </ac:cxnSpMkLst>
        </pc:cxnChg>
        <pc:cxnChg chg="mod topLvl">
          <ac:chgData name="Ameena Pirbhai" userId="835a2cf6-1d70-4fe5-84f0-b47b0b7e9bd1" providerId="ADAL" clId="{AAAE1995-4396-1846-A98F-116EFB942EC2}" dt="2022-01-25T00:07:22.467" v="9017" actId="164"/>
          <ac:cxnSpMkLst>
            <pc:docMk/>
            <pc:sldMk cId="2909353126" sldId="2145705481"/>
            <ac:cxnSpMk id="45" creationId="{686DBF23-F3EB-2441-A068-081B2D5D26D1}"/>
          </ac:cxnSpMkLst>
        </pc:cxnChg>
        <pc:cxnChg chg="mod topLvl">
          <ac:chgData name="Ameena Pirbhai" userId="835a2cf6-1d70-4fe5-84f0-b47b0b7e9bd1" providerId="ADAL" clId="{AAAE1995-4396-1846-A98F-116EFB942EC2}" dt="2022-01-25T00:07:22.467" v="9017" actId="164"/>
          <ac:cxnSpMkLst>
            <pc:docMk/>
            <pc:sldMk cId="2909353126" sldId="2145705481"/>
            <ac:cxnSpMk id="48" creationId="{8A6AF8C2-C3D4-114A-9713-4A7E7CEE3E10}"/>
          </ac:cxnSpMkLst>
        </pc:cxnChg>
        <pc:cxnChg chg="mod topLvl">
          <ac:chgData name="Ameena Pirbhai" userId="835a2cf6-1d70-4fe5-84f0-b47b0b7e9bd1" providerId="ADAL" clId="{AAAE1995-4396-1846-A98F-116EFB942EC2}" dt="2022-01-25T00:07:22.467" v="9017" actId="164"/>
          <ac:cxnSpMkLst>
            <pc:docMk/>
            <pc:sldMk cId="2909353126" sldId="2145705481"/>
            <ac:cxnSpMk id="50" creationId="{7E97A7AE-938D-0A42-B793-3D07E19853A8}"/>
          </ac:cxnSpMkLst>
        </pc:cxnChg>
        <pc:cxnChg chg="mod topLvl">
          <ac:chgData name="Ameena Pirbhai" userId="835a2cf6-1d70-4fe5-84f0-b47b0b7e9bd1" providerId="ADAL" clId="{AAAE1995-4396-1846-A98F-116EFB942EC2}" dt="2022-01-25T00:07:22.467" v="9017" actId="164"/>
          <ac:cxnSpMkLst>
            <pc:docMk/>
            <pc:sldMk cId="2909353126" sldId="2145705481"/>
            <ac:cxnSpMk id="51" creationId="{E5402939-9556-164C-8F7C-AAFDAA8BA411}"/>
          </ac:cxnSpMkLst>
        </pc:cxnChg>
        <pc:cxnChg chg="mod topLvl">
          <ac:chgData name="Ameena Pirbhai" userId="835a2cf6-1d70-4fe5-84f0-b47b0b7e9bd1" providerId="ADAL" clId="{AAAE1995-4396-1846-A98F-116EFB942EC2}" dt="2022-01-25T00:07:22.467" v="9017" actId="164"/>
          <ac:cxnSpMkLst>
            <pc:docMk/>
            <pc:sldMk cId="2909353126" sldId="2145705481"/>
            <ac:cxnSpMk id="53" creationId="{3CF66CFA-71F1-8844-8E1B-7BBFCAAE4CD9}"/>
          </ac:cxnSpMkLst>
        </pc:cxnChg>
        <pc:cxnChg chg="mod topLvl">
          <ac:chgData name="Ameena Pirbhai" userId="835a2cf6-1d70-4fe5-84f0-b47b0b7e9bd1" providerId="ADAL" clId="{AAAE1995-4396-1846-A98F-116EFB942EC2}" dt="2022-01-25T00:07:22.467" v="9017" actId="164"/>
          <ac:cxnSpMkLst>
            <pc:docMk/>
            <pc:sldMk cId="2909353126" sldId="2145705481"/>
            <ac:cxnSpMk id="54" creationId="{3ABDF4D5-14DC-684D-ADE1-B9D68BFF259E}"/>
          </ac:cxnSpMkLst>
        </pc:cxnChg>
        <pc:cxnChg chg="mod topLvl">
          <ac:chgData name="Ameena Pirbhai" userId="835a2cf6-1d70-4fe5-84f0-b47b0b7e9bd1" providerId="ADAL" clId="{AAAE1995-4396-1846-A98F-116EFB942EC2}" dt="2022-01-25T00:07:22.467" v="9017" actId="164"/>
          <ac:cxnSpMkLst>
            <pc:docMk/>
            <pc:sldMk cId="2909353126" sldId="2145705481"/>
            <ac:cxnSpMk id="55" creationId="{0D701017-3B5B-A747-8F06-ECEADC0A8671}"/>
          </ac:cxnSpMkLst>
        </pc:cxnChg>
        <pc:cxnChg chg="mod topLvl">
          <ac:chgData name="Ameena Pirbhai" userId="835a2cf6-1d70-4fe5-84f0-b47b0b7e9bd1" providerId="ADAL" clId="{AAAE1995-4396-1846-A98F-116EFB942EC2}" dt="2022-01-25T00:07:22.467" v="9017" actId="164"/>
          <ac:cxnSpMkLst>
            <pc:docMk/>
            <pc:sldMk cId="2909353126" sldId="2145705481"/>
            <ac:cxnSpMk id="56" creationId="{524B0B0B-4429-C240-BCE7-8C513A90CE3A}"/>
          </ac:cxnSpMkLst>
        </pc:cxnChg>
        <pc:cxnChg chg="mod topLvl">
          <ac:chgData name="Ameena Pirbhai" userId="835a2cf6-1d70-4fe5-84f0-b47b0b7e9bd1" providerId="ADAL" clId="{AAAE1995-4396-1846-A98F-116EFB942EC2}" dt="2022-01-25T00:07:22.467" v="9017" actId="164"/>
          <ac:cxnSpMkLst>
            <pc:docMk/>
            <pc:sldMk cId="2909353126" sldId="2145705481"/>
            <ac:cxnSpMk id="63" creationId="{BDA620BA-9D69-8249-BEEA-796830D8015C}"/>
          </ac:cxnSpMkLst>
        </pc:cxnChg>
      </pc:sldChg>
      <pc:sldChg chg="addSp modSp new">
        <pc:chgData name="Ameena Pirbhai" userId="835a2cf6-1d70-4fe5-84f0-b47b0b7e9bd1" providerId="ADAL" clId="{AAAE1995-4396-1846-A98F-116EFB942EC2}" dt="2022-01-24T11:33:41.182" v="3845"/>
        <pc:sldMkLst>
          <pc:docMk/>
          <pc:sldMk cId="1972988600" sldId="2145705482"/>
        </pc:sldMkLst>
        <pc:spChg chg="add mod">
          <ac:chgData name="Ameena Pirbhai" userId="835a2cf6-1d70-4fe5-84f0-b47b0b7e9bd1" providerId="ADAL" clId="{AAAE1995-4396-1846-A98F-116EFB942EC2}" dt="2022-01-24T11:33:41.182" v="3845"/>
          <ac:spMkLst>
            <pc:docMk/>
            <pc:sldMk cId="1972988600" sldId="2145705482"/>
            <ac:spMk id="6" creationId="{86C87E50-23ED-6346-9908-6A38A9BCD8CA}"/>
          </ac:spMkLst>
        </pc:spChg>
        <pc:picChg chg="add mod">
          <ac:chgData name="Ameena Pirbhai" userId="835a2cf6-1d70-4fe5-84f0-b47b0b7e9bd1" providerId="ADAL" clId="{AAAE1995-4396-1846-A98F-116EFB942EC2}" dt="2022-01-24T11:33:41.182" v="3845"/>
          <ac:picMkLst>
            <pc:docMk/>
            <pc:sldMk cId="1972988600" sldId="2145705482"/>
            <ac:picMk id="7" creationId="{17CEDB6A-C7CA-B840-9BDA-42A29CFB7CC5}"/>
          </ac:picMkLst>
        </pc:picChg>
      </pc:sldChg>
      <pc:sldChg chg="addSp delSp modSp new del mod">
        <pc:chgData name="Ameena Pirbhai" userId="835a2cf6-1d70-4fe5-84f0-b47b0b7e9bd1" providerId="ADAL" clId="{AAAE1995-4396-1846-A98F-116EFB942EC2}" dt="2022-01-25T12:35:08.219" v="9043" actId="2696"/>
        <pc:sldMkLst>
          <pc:docMk/>
          <pc:sldMk cId="2338027096" sldId="2145705482"/>
        </pc:sldMkLst>
        <pc:spChg chg="add mod">
          <ac:chgData name="Ameena Pirbhai" userId="835a2cf6-1d70-4fe5-84f0-b47b0b7e9bd1" providerId="ADAL" clId="{AAAE1995-4396-1846-A98F-116EFB942EC2}" dt="2022-01-24T20:47:38.824" v="8299" actId="1076"/>
          <ac:spMkLst>
            <pc:docMk/>
            <pc:sldMk cId="2338027096" sldId="2145705482"/>
            <ac:spMk id="4" creationId="{50DFE7BE-FFB0-A14B-9861-72AB177E1179}"/>
          </ac:spMkLst>
        </pc:spChg>
        <pc:spChg chg="add mod">
          <ac:chgData name="Ameena Pirbhai" userId="835a2cf6-1d70-4fe5-84f0-b47b0b7e9bd1" providerId="ADAL" clId="{AAAE1995-4396-1846-A98F-116EFB942EC2}" dt="2022-01-24T20:47:38.824" v="8299" actId="1076"/>
          <ac:spMkLst>
            <pc:docMk/>
            <pc:sldMk cId="2338027096" sldId="2145705482"/>
            <ac:spMk id="5" creationId="{F9E0B931-CC6C-9849-AB81-B63CF9D0612D}"/>
          </ac:spMkLst>
        </pc:spChg>
        <pc:spChg chg="add mod">
          <ac:chgData name="Ameena Pirbhai" userId="835a2cf6-1d70-4fe5-84f0-b47b0b7e9bd1" providerId="ADAL" clId="{AAAE1995-4396-1846-A98F-116EFB942EC2}" dt="2022-01-24T20:47:38.824" v="8299" actId="1076"/>
          <ac:spMkLst>
            <pc:docMk/>
            <pc:sldMk cId="2338027096" sldId="2145705482"/>
            <ac:spMk id="6" creationId="{CB1130CD-7BA7-DF44-94D5-E0B31E61DB9F}"/>
          </ac:spMkLst>
        </pc:spChg>
        <pc:spChg chg="add mod">
          <ac:chgData name="Ameena Pirbhai" userId="835a2cf6-1d70-4fe5-84f0-b47b0b7e9bd1" providerId="ADAL" clId="{AAAE1995-4396-1846-A98F-116EFB942EC2}" dt="2022-01-24T20:47:38.824" v="8299" actId="1076"/>
          <ac:spMkLst>
            <pc:docMk/>
            <pc:sldMk cId="2338027096" sldId="2145705482"/>
            <ac:spMk id="7" creationId="{A0313120-A678-164B-A9BF-F714D8A6B3E6}"/>
          </ac:spMkLst>
        </pc:spChg>
        <pc:spChg chg="add mod">
          <ac:chgData name="Ameena Pirbhai" userId="835a2cf6-1d70-4fe5-84f0-b47b0b7e9bd1" providerId="ADAL" clId="{AAAE1995-4396-1846-A98F-116EFB942EC2}" dt="2022-01-24T20:47:38.824" v="8299" actId="1076"/>
          <ac:spMkLst>
            <pc:docMk/>
            <pc:sldMk cId="2338027096" sldId="2145705482"/>
            <ac:spMk id="8" creationId="{7E6B14A1-6C9E-E04F-A786-04DDA3ADF605}"/>
          </ac:spMkLst>
        </pc:spChg>
        <pc:spChg chg="add mod">
          <ac:chgData name="Ameena Pirbhai" userId="835a2cf6-1d70-4fe5-84f0-b47b0b7e9bd1" providerId="ADAL" clId="{AAAE1995-4396-1846-A98F-116EFB942EC2}" dt="2022-01-24T20:47:38.824" v="8299" actId="1076"/>
          <ac:spMkLst>
            <pc:docMk/>
            <pc:sldMk cId="2338027096" sldId="2145705482"/>
            <ac:spMk id="9" creationId="{29715E20-4DCE-E24B-8644-8B5746588DDD}"/>
          </ac:spMkLst>
        </pc:spChg>
        <pc:spChg chg="add mod">
          <ac:chgData name="Ameena Pirbhai" userId="835a2cf6-1d70-4fe5-84f0-b47b0b7e9bd1" providerId="ADAL" clId="{AAAE1995-4396-1846-A98F-116EFB942EC2}" dt="2022-01-24T20:47:38.824" v="8299" actId="1076"/>
          <ac:spMkLst>
            <pc:docMk/>
            <pc:sldMk cId="2338027096" sldId="2145705482"/>
            <ac:spMk id="10" creationId="{25A07594-467D-714A-BC1B-1D7656473ED2}"/>
          </ac:spMkLst>
        </pc:spChg>
        <pc:spChg chg="add mod">
          <ac:chgData name="Ameena Pirbhai" userId="835a2cf6-1d70-4fe5-84f0-b47b0b7e9bd1" providerId="ADAL" clId="{AAAE1995-4396-1846-A98F-116EFB942EC2}" dt="2022-01-24T20:47:38.824" v="8299" actId="1076"/>
          <ac:spMkLst>
            <pc:docMk/>
            <pc:sldMk cId="2338027096" sldId="2145705482"/>
            <ac:spMk id="11" creationId="{FD0A4720-859C-6D48-A29D-F0E3DD33BEC5}"/>
          </ac:spMkLst>
        </pc:spChg>
        <pc:spChg chg="add mod">
          <ac:chgData name="Ameena Pirbhai" userId="835a2cf6-1d70-4fe5-84f0-b47b0b7e9bd1" providerId="ADAL" clId="{AAAE1995-4396-1846-A98F-116EFB942EC2}" dt="2022-01-24T20:47:38.824" v="8299" actId="1076"/>
          <ac:spMkLst>
            <pc:docMk/>
            <pc:sldMk cId="2338027096" sldId="2145705482"/>
            <ac:spMk id="12" creationId="{A127E469-84C9-7146-994D-B984714B24EB}"/>
          </ac:spMkLst>
        </pc:spChg>
        <pc:spChg chg="add mod">
          <ac:chgData name="Ameena Pirbhai" userId="835a2cf6-1d70-4fe5-84f0-b47b0b7e9bd1" providerId="ADAL" clId="{AAAE1995-4396-1846-A98F-116EFB942EC2}" dt="2022-01-24T20:47:38.824" v="8299" actId="1076"/>
          <ac:spMkLst>
            <pc:docMk/>
            <pc:sldMk cId="2338027096" sldId="2145705482"/>
            <ac:spMk id="13" creationId="{AB3F577C-E196-A341-B041-C34B5FB43B1B}"/>
          </ac:spMkLst>
        </pc:spChg>
        <pc:spChg chg="add mod">
          <ac:chgData name="Ameena Pirbhai" userId="835a2cf6-1d70-4fe5-84f0-b47b0b7e9bd1" providerId="ADAL" clId="{AAAE1995-4396-1846-A98F-116EFB942EC2}" dt="2022-01-24T20:47:38.824" v="8299" actId="1076"/>
          <ac:spMkLst>
            <pc:docMk/>
            <pc:sldMk cId="2338027096" sldId="2145705482"/>
            <ac:spMk id="14" creationId="{742AF476-A2E9-8A44-B536-D5A41275530F}"/>
          </ac:spMkLst>
        </pc:spChg>
        <pc:spChg chg="add mod">
          <ac:chgData name="Ameena Pirbhai" userId="835a2cf6-1d70-4fe5-84f0-b47b0b7e9bd1" providerId="ADAL" clId="{AAAE1995-4396-1846-A98F-116EFB942EC2}" dt="2022-01-24T20:47:38.824" v="8299" actId="1076"/>
          <ac:spMkLst>
            <pc:docMk/>
            <pc:sldMk cId="2338027096" sldId="2145705482"/>
            <ac:spMk id="15" creationId="{A6C2C07C-9CB8-374B-95EA-EB3C347A090D}"/>
          </ac:spMkLst>
        </pc:spChg>
        <pc:spChg chg="add del mod">
          <ac:chgData name="Ameena Pirbhai" userId="835a2cf6-1d70-4fe5-84f0-b47b0b7e9bd1" providerId="ADAL" clId="{AAAE1995-4396-1846-A98F-116EFB942EC2}" dt="2022-01-24T23:59:16.567" v="8964" actId="478"/>
          <ac:spMkLst>
            <pc:docMk/>
            <pc:sldMk cId="2338027096" sldId="2145705482"/>
            <ac:spMk id="16" creationId="{5DBB27C6-2D53-3941-8AC6-9736A0839C76}"/>
          </ac:spMkLst>
        </pc:spChg>
        <pc:spChg chg="add mod">
          <ac:chgData name="Ameena Pirbhai" userId="835a2cf6-1d70-4fe5-84f0-b47b0b7e9bd1" providerId="ADAL" clId="{AAAE1995-4396-1846-A98F-116EFB942EC2}" dt="2022-01-24T21:41:11.816" v="8487" actId="113"/>
          <ac:spMkLst>
            <pc:docMk/>
            <pc:sldMk cId="2338027096" sldId="2145705482"/>
            <ac:spMk id="69" creationId="{49C29B92-FAB6-2944-851D-9C6C97D12CE5}"/>
          </ac:spMkLst>
        </pc:spChg>
        <pc:spChg chg="add mod">
          <ac:chgData name="Ameena Pirbhai" userId="835a2cf6-1d70-4fe5-84f0-b47b0b7e9bd1" providerId="ADAL" clId="{AAAE1995-4396-1846-A98F-116EFB942EC2}" dt="2022-01-24T21:41:11.816" v="8487" actId="113"/>
          <ac:spMkLst>
            <pc:docMk/>
            <pc:sldMk cId="2338027096" sldId="2145705482"/>
            <ac:spMk id="71" creationId="{67539D79-C69B-4248-927C-372AC12DEBE4}"/>
          </ac:spMkLst>
        </pc:spChg>
        <pc:spChg chg="add mod">
          <ac:chgData name="Ameena Pirbhai" userId="835a2cf6-1d70-4fe5-84f0-b47b0b7e9bd1" providerId="ADAL" clId="{AAAE1995-4396-1846-A98F-116EFB942EC2}" dt="2022-01-24T21:41:11.816" v="8487" actId="113"/>
          <ac:spMkLst>
            <pc:docMk/>
            <pc:sldMk cId="2338027096" sldId="2145705482"/>
            <ac:spMk id="72" creationId="{3A98D8BB-A1B0-2C41-A92E-3E2F9A15EAD1}"/>
          </ac:spMkLst>
        </pc:spChg>
        <pc:spChg chg="add mod">
          <ac:chgData name="Ameena Pirbhai" userId="835a2cf6-1d70-4fe5-84f0-b47b0b7e9bd1" providerId="ADAL" clId="{AAAE1995-4396-1846-A98F-116EFB942EC2}" dt="2022-01-24T21:41:11.816" v="8487" actId="113"/>
          <ac:spMkLst>
            <pc:docMk/>
            <pc:sldMk cId="2338027096" sldId="2145705482"/>
            <ac:spMk id="73" creationId="{76C38E34-4B6E-D348-BBCF-A0734DF9BB5E}"/>
          </ac:spMkLst>
        </pc:spChg>
        <pc:spChg chg="add mod">
          <ac:chgData name="Ameena Pirbhai" userId="835a2cf6-1d70-4fe5-84f0-b47b0b7e9bd1" providerId="ADAL" clId="{AAAE1995-4396-1846-A98F-116EFB942EC2}" dt="2022-01-24T22:13:10.398" v="8577" actId="17032"/>
          <ac:spMkLst>
            <pc:docMk/>
            <pc:sldMk cId="2338027096" sldId="2145705482"/>
            <ac:spMk id="74" creationId="{0AEC83D0-F2B5-7943-808E-5F6307B85BD6}"/>
          </ac:spMkLst>
        </pc:spChg>
        <pc:spChg chg="add del mod">
          <ac:chgData name="Ameena Pirbhai" userId="835a2cf6-1d70-4fe5-84f0-b47b0b7e9bd1" providerId="ADAL" clId="{AAAE1995-4396-1846-A98F-116EFB942EC2}" dt="2022-01-24T20:51:38.928" v="8311" actId="478"/>
          <ac:spMkLst>
            <pc:docMk/>
            <pc:sldMk cId="2338027096" sldId="2145705482"/>
            <ac:spMk id="79" creationId="{34F2FB69-F269-B04C-8044-E0346FE8E93B}"/>
          </ac:spMkLst>
        </pc:spChg>
        <pc:spChg chg="add del mod">
          <ac:chgData name="Ameena Pirbhai" userId="835a2cf6-1d70-4fe5-84f0-b47b0b7e9bd1" providerId="ADAL" clId="{AAAE1995-4396-1846-A98F-116EFB942EC2}" dt="2022-01-24T20:52:29.203" v="8316" actId="478"/>
          <ac:spMkLst>
            <pc:docMk/>
            <pc:sldMk cId="2338027096" sldId="2145705482"/>
            <ac:spMk id="80" creationId="{4C12BDEE-19D8-C240-8143-850E18F93A91}"/>
          </ac:spMkLst>
        </pc:spChg>
        <pc:spChg chg="add del">
          <ac:chgData name="Ameena Pirbhai" userId="835a2cf6-1d70-4fe5-84f0-b47b0b7e9bd1" providerId="ADAL" clId="{AAAE1995-4396-1846-A98F-116EFB942EC2}" dt="2022-01-24T20:53:22.901" v="8318" actId="478"/>
          <ac:spMkLst>
            <pc:docMk/>
            <pc:sldMk cId="2338027096" sldId="2145705482"/>
            <ac:spMk id="81" creationId="{898E9EC3-CC8A-DC48-AE0E-BC2D1DB981B4}"/>
          </ac:spMkLst>
        </pc:spChg>
        <pc:spChg chg="add del">
          <ac:chgData name="Ameena Pirbhai" userId="835a2cf6-1d70-4fe5-84f0-b47b0b7e9bd1" providerId="ADAL" clId="{AAAE1995-4396-1846-A98F-116EFB942EC2}" dt="2022-01-24T20:53:58.454" v="8320" actId="478"/>
          <ac:spMkLst>
            <pc:docMk/>
            <pc:sldMk cId="2338027096" sldId="2145705482"/>
            <ac:spMk id="82" creationId="{0BB644F3-C37A-2140-83E5-70DBE0594A23}"/>
          </ac:spMkLst>
        </pc:spChg>
        <pc:spChg chg="add mod">
          <ac:chgData name="Ameena Pirbhai" userId="835a2cf6-1d70-4fe5-84f0-b47b0b7e9bd1" providerId="ADAL" clId="{AAAE1995-4396-1846-A98F-116EFB942EC2}" dt="2022-01-24T21:42:11.164" v="8489" actId="20577"/>
          <ac:spMkLst>
            <pc:docMk/>
            <pc:sldMk cId="2338027096" sldId="2145705482"/>
            <ac:spMk id="192" creationId="{A283A181-230E-1746-9C3B-C10163B4D736}"/>
          </ac:spMkLst>
        </pc:spChg>
        <pc:spChg chg="add del mod">
          <ac:chgData name="Ameena Pirbhai" userId="835a2cf6-1d70-4fe5-84f0-b47b0b7e9bd1" providerId="ADAL" clId="{AAAE1995-4396-1846-A98F-116EFB942EC2}" dt="2022-01-24T23:55:52.618" v="8876" actId="207"/>
          <ac:spMkLst>
            <pc:docMk/>
            <pc:sldMk cId="2338027096" sldId="2145705482"/>
            <ac:spMk id="193" creationId="{650DE94D-7D33-CF4D-A689-3872E9264C1E}"/>
          </ac:spMkLst>
        </pc:spChg>
        <pc:spChg chg="add mod topLvl">
          <ac:chgData name="Ameena Pirbhai" userId="835a2cf6-1d70-4fe5-84f0-b47b0b7e9bd1" providerId="ADAL" clId="{AAAE1995-4396-1846-A98F-116EFB942EC2}" dt="2022-01-24T23:53:33.002" v="8868" actId="692"/>
          <ac:spMkLst>
            <pc:docMk/>
            <pc:sldMk cId="2338027096" sldId="2145705482"/>
            <ac:spMk id="194" creationId="{D077566D-B4E2-4C4F-9E0A-138F71BBF9F8}"/>
          </ac:spMkLst>
        </pc:spChg>
        <pc:spChg chg="add mod topLvl">
          <ac:chgData name="Ameena Pirbhai" userId="835a2cf6-1d70-4fe5-84f0-b47b0b7e9bd1" providerId="ADAL" clId="{AAAE1995-4396-1846-A98F-116EFB942EC2}" dt="2022-01-24T23:53:48.622" v="8870" actId="692"/>
          <ac:spMkLst>
            <pc:docMk/>
            <pc:sldMk cId="2338027096" sldId="2145705482"/>
            <ac:spMk id="195" creationId="{3229A2BA-6F10-6344-BF1F-971F48DF30EB}"/>
          </ac:spMkLst>
        </pc:spChg>
        <pc:spChg chg="add del mod">
          <ac:chgData name="Ameena Pirbhai" userId="835a2cf6-1d70-4fe5-84f0-b47b0b7e9bd1" providerId="ADAL" clId="{AAAE1995-4396-1846-A98F-116EFB942EC2}" dt="2022-01-24T22:03:19.356" v="8513" actId="478"/>
          <ac:spMkLst>
            <pc:docMk/>
            <pc:sldMk cId="2338027096" sldId="2145705482"/>
            <ac:spMk id="196" creationId="{58E14FFA-9FF5-AF4D-AF1C-4C404702BE2F}"/>
          </ac:spMkLst>
        </pc:spChg>
        <pc:spChg chg="add mod topLvl">
          <ac:chgData name="Ameena Pirbhai" userId="835a2cf6-1d70-4fe5-84f0-b47b0b7e9bd1" providerId="ADAL" clId="{AAAE1995-4396-1846-A98F-116EFB942EC2}" dt="2022-01-24T23:54:25.403" v="8873" actId="692"/>
          <ac:spMkLst>
            <pc:docMk/>
            <pc:sldMk cId="2338027096" sldId="2145705482"/>
            <ac:spMk id="197" creationId="{32EFEBDD-32F0-4045-866C-3E2FD1FF1A44}"/>
          </ac:spMkLst>
        </pc:spChg>
        <pc:spChg chg="add mod topLvl">
          <ac:chgData name="Ameena Pirbhai" userId="835a2cf6-1d70-4fe5-84f0-b47b0b7e9bd1" providerId="ADAL" clId="{AAAE1995-4396-1846-A98F-116EFB942EC2}" dt="2022-01-24T23:54:25.403" v="8873" actId="692"/>
          <ac:spMkLst>
            <pc:docMk/>
            <pc:sldMk cId="2338027096" sldId="2145705482"/>
            <ac:spMk id="198" creationId="{7F04F937-BFFA-EC48-B37C-91A7EC6A7FF7}"/>
          </ac:spMkLst>
        </pc:spChg>
        <pc:spChg chg="add del mod">
          <ac:chgData name="Ameena Pirbhai" userId="835a2cf6-1d70-4fe5-84f0-b47b0b7e9bd1" providerId="ADAL" clId="{AAAE1995-4396-1846-A98F-116EFB942EC2}" dt="2022-01-24T23:08:47.978" v="8622" actId="478"/>
          <ac:spMkLst>
            <pc:docMk/>
            <pc:sldMk cId="2338027096" sldId="2145705482"/>
            <ac:spMk id="199" creationId="{7350E82A-64E1-434F-B574-9CBD706158A2}"/>
          </ac:spMkLst>
        </pc:spChg>
        <pc:spChg chg="add del mod topLvl">
          <ac:chgData name="Ameena Pirbhai" userId="835a2cf6-1d70-4fe5-84f0-b47b0b7e9bd1" providerId="ADAL" clId="{AAAE1995-4396-1846-A98F-116EFB942EC2}" dt="2022-01-24T23:54:25.403" v="8873" actId="692"/>
          <ac:spMkLst>
            <pc:docMk/>
            <pc:sldMk cId="2338027096" sldId="2145705482"/>
            <ac:spMk id="200" creationId="{DE6D6692-142C-7D4A-9B36-552DF001BF36}"/>
          </ac:spMkLst>
        </pc:spChg>
        <pc:spChg chg="add mod topLvl">
          <ac:chgData name="Ameena Pirbhai" userId="835a2cf6-1d70-4fe5-84f0-b47b0b7e9bd1" providerId="ADAL" clId="{AAAE1995-4396-1846-A98F-116EFB942EC2}" dt="2022-01-24T23:54:25.403" v="8873" actId="692"/>
          <ac:spMkLst>
            <pc:docMk/>
            <pc:sldMk cId="2338027096" sldId="2145705482"/>
            <ac:spMk id="201" creationId="{B0A2E47D-CD18-B84D-8CBA-01E2C9E149EF}"/>
          </ac:spMkLst>
        </pc:spChg>
        <pc:spChg chg="add mod topLvl">
          <ac:chgData name="Ameena Pirbhai" userId="835a2cf6-1d70-4fe5-84f0-b47b0b7e9bd1" providerId="ADAL" clId="{AAAE1995-4396-1846-A98F-116EFB942EC2}" dt="2022-01-24T23:53:39.909" v="8869" actId="692"/>
          <ac:spMkLst>
            <pc:docMk/>
            <pc:sldMk cId="2338027096" sldId="2145705482"/>
            <ac:spMk id="203" creationId="{DB05DBDB-3F1D-E745-9342-DC8FEC752D9A}"/>
          </ac:spMkLst>
        </pc:spChg>
        <pc:spChg chg="add del mod">
          <ac:chgData name="Ameena Pirbhai" userId="835a2cf6-1d70-4fe5-84f0-b47b0b7e9bd1" providerId="ADAL" clId="{AAAE1995-4396-1846-A98F-116EFB942EC2}" dt="2022-01-24T23:16:13.900" v="8662" actId="478"/>
          <ac:spMkLst>
            <pc:docMk/>
            <pc:sldMk cId="2338027096" sldId="2145705482"/>
            <ac:spMk id="204" creationId="{B5A67234-04D9-F048-B600-2F6A34721BE2}"/>
          </ac:spMkLst>
        </pc:spChg>
        <pc:spChg chg="add mod topLvl">
          <ac:chgData name="Ameena Pirbhai" userId="835a2cf6-1d70-4fe5-84f0-b47b0b7e9bd1" providerId="ADAL" clId="{AAAE1995-4396-1846-A98F-116EFB942EC2}" dt="2022-01-24T23:53:54.937" v="8871" actId="692"/>
          <ac:spMkLst>
            <pc:docMk/>
            <pc:sldMk cId="2338027096" sldId="2145705482"/>
            <ac:spMk id="205" creationId="{35EB6CF9-2C42-8B4A-BD90-DF88BDDF5C57}"/>
          </ac:spMkLst>
        </pc:spChg>
        <pc:spChg chg="add mod">
          <ac:chgData name="Ameena Pirbhai" userId="835a2cf6-1d70-4fe5-84f0-b47b0b7e9bd1" providerId="ADAL" clId="{AAAE1995-4396-1846-A98F-116EFB942EC2}" dt="2022-01-24T23:58:46.665" v="8963" actId="255"/>
          <ac:spMkLst>
            <pc:docMk/>
            <pc:sldMk cId="2338027096" sldId="2145705482"/>
            <ac:spMk id="293" creationId="{4944AA5C-E5F5-A14A-9D37-01E6743905B4}"/>
          </ac:spMkLst>
        </pc:spChg>
        <pc:grpChg chg="add del">
          <ac:chgData name="Ameena Pirbhai" userId="835a2cf6-1d70-4fe5-84f0-b47b0b7e9bd1" providerId="ADAL" clId="{AAAE1995-4396-1846-A98F-116EFB942EC2}" dt="2022-01-24T21:17:48.340" v="8378" actId="478"/>
          <ac:grpSpMkLst>
            <pc:docMk/>
            <pc:sldMk cId="2338027096" sldId="2145705482"/>
            <ac:grpSpMk id="94" creationId="{A145D81A-872A-9C49-BAAF-90EFF11D2A13}"/>
          </ac:grpSpMkLst>
        </pc:grpChg>
        <pc:grpChg chg="add del mod">
          <ac:chgData name="Ameena Pirbhai" userId="835a2cf6-1d70-4fe5-84f0-b47b0b7e9bd1" providerId="ADAL" clId="{AAAE1995-4396-1846-A98F-116EFB942EC2}" dt="2022-01-24T21:00:00.436" v="8349" actId="165"/>
          <ac:grpSpMkLst>
            <pc:docMk/>
            <pc:sldMk cId="2338027096" sldId="2145705482"/>
            <ac:grpSpMk id="95" creationId="{387C63E1-61C9-9C48-A8AA-69BC1B3584AC}"/>
          </ac:grpSpMkLst>
        </pc:grpChg>
        <pc:grpChg chg="add del">
          <ac:chgData name="Ameena Pirbhai" userId="835a2cf6-1d70-4fe5-84f0-b47b0b7e9bd1" providerId="ADAL" clId="{AAAE1995-4396-1846-A98F-116EFB942EC2}" dt="2022-01-24T21:16:12.763" v="8365" actId="165"/>
          <ac:grpSpMkLst>
            <pc:docMk/>
            <pc:sldMk cId="2338027096" sldId="2145705482"/>
            <ac:grpSpMk id="103" creationId="{F3DFD806-D39D-3145-96E8-57AF7266B07A}"/>
          </ac:grpSpMkLst>
        </pc:grpChg>
        <pc:grpChg chg="add del mod">
          <ac:chgData name="Ameena Pirbhai" userId="835a2cf6-1d70-4fe5-84f0-b47b0b7e9bd1" providerId="ADAL" clId="{AAAE1995-4396-1846-A98F-116EFB942EC2}" dt="2022-01-24T21:03:56.361" v="8356" actId="165"/>
          <ac:grpSpMkLst>
            <pc:docMk/>
            <pc:sldMk cId="2338027096" sldId="2145705482"/>
            <ac:grpSpMk id="106" creationId="{55E588DC-FD3C-B446-B1DB-458A07714A18}"/>
          </ac:grpSpMkLst>
        </pc:grpChg>
        <pc:grpChg chg="add del mod">
          <ac:chgData name="Ameena Pirbhai" userId="835a2cf6-1d70-4fe5-84f0-b47b0b7e9bd1" providerId="ADAL" clId="{AAAE1995-4396-1846-A98F-116EFB942EC2}" dt="2022-01-24T23:29:49.168" v="8718" actId="165"/>
          <ac:grpSpMkLst>
            <pc:docMk/>
            <pc:sldMk cId="2338027096" sldId="2145705482"/>
            <ac:grpSpMk id="202" creationId="{CF139EBC-F051-2145-98BF-5524F9809C80}"/>
          </ac:grpSpMkLst>
        </pc:grpChg>
        <pc:grpChg chg="add del">
          <ac:chgData name="Ameena Pirbhai" userId="835a2cf6-1d70-4fe5-84f0-b47b0b7e9bd1" providerId="ADAL" clId="{AAAE1995-4396-1846-A98F-116EFB942EC2}" dt="2022-01-24T23:33:20.464" v="8742" actId="165"/>
          <ac:grpSpMkLst>
            <pc:docMk/>
            <pc:sldMk cId="2338027096" sldId="2145705482"/>
            <ac:grpSpMk id="206" creationId="{5FEA9B82-C6C5-1C42-847A-15FAE2317693}"/>
          </ac:grpSpMkLst>
        </pc:grpChg>
        <pc:grpChg chg="add del mod">
          <ac:chgData name="Ameena Pirbhai" userId="835a2cf6-1d70-4fe5-84f0-b47b0b7e9bd1" providerId="ADAL" clId="{AAAE1995-4396-1846-A98F-116EFB942EC2}" dt="2022-01-24T23:34:59.431" v="8752" actId="165"/>
          <ac:grpSpMkLst>
            <pc:docMk/>
            <pc:sldMk cId="2338027096" sldId="2145705482"/>
            <ac:grpSpMk id="207" creationId="{CAC34479-2472-5946-B5F0-651A9C6D6B54}"/>
          </ac:grpSpMkLst>
        </pc:grpChg>
        <pc:grpChg chg="add">
          <ac:chgData name="Ameena Pirbhai" userId="835a2cf6-1d70-4fe5-84f0-b47b0b7e9bd1" providerId="ADAL" clId="{AAAE1995-4396-1846-A98F-116EFB942EC2}" dt="2022-01-24T23:28:30.928" v="8712" actId="164"/>
          <ac:grpSpMkLst>
            <pc:docMk/>
            <pc:sldMk cId="2338027096" sldId="2145705482"/>
            <ac:grpSpMk id="212" creationId="{BED1D026-1875-724B-B099-B94A0B7C7589}"/>
          </ac:grpSpMkLst>
        </pc:grpChg>
        <pc:grpChg chg="add">
          <ac:chgData name="Ameena Pirbhai" userId="835a2cf6-1d70-4fe5-84f0-b47b0b7e9bd1" providerId="ADAL" clId="{AAAE1995-4396-1846-A98F-116EFB942EC2}" dt="2022-01-24T23:33:51.308" v="8749" actId="164"/>
          <ac:grpSpMkLst>
            <pc:docMk/>
            <pc:sldMk cId="2338027096" sldId="2145705482"/>
            <ac:grpSpMk id="213" creationId="{3C7CF351-9A8E-424B-96CB-35596519B81E}"/>
          </ac:grpSpMkLst>
        </pc:grpChg>
        <pc:grpChg chg="add mod topLvl">
          <ac:chgData name="Ameena Pirbhai" userId="835a2cf6-1d70-4fe5-84f0-b47b0b7e9bd1" providerId="ADAL" clId="{AAAE1995-4396-1846-A98F-116EFB942EC2}" dt="2022-01-24T23:56:41.969" v="8881" actId="1076"/>
          <ac:grpSpMkLst>
            <pc:docMk/>
            <pc:sldMk cId="2338027096" sldId="2145705482"/>
            <ac:grpSpMk id="214" creationId="{DBD5C72E-4524-D84C-9D9A-D9CC744ED776}"/>
          </ac:grpSpMkLst>
        </pc:grpChg>
        <pc:grpChg chg="add del">
          <ac:chgData name="Ameena Pirbhai" userId="835a2cf6-1d70-4fe5-84f0-b47b0b7e9bd1" providerId="ADAL" clId="{AAAE1995-4396-1846-A98F-116EFB942EC2}" dt="2022-01-24T23:54:12.382" v="8872" actId="165"/>
          <ac:grpSpMkLst>
            <pc:docMk/>
            <pc:sldMk cId="2338027096" sldId="2145705482"/>
            <ac:grpSpMk id="215" creationId="{A863A383-5157-1647-8977-5028ED9D9C9A}"/>
          </ac:grpSpMkLst>
        </pc:grpChg>
        <pc:grpChg chg="add">
          <ac:chgData name="Ameena Pirbhai" userId="835a2cf6-1d70-4fe5-84f0-b47b0b7e9bd1" providerId="ADAL" clId="{AAAE1995-4396-1846-A98F-116EFB942EC2}" dt="2022-01-24T23:35:33.969" v="8754" actId="164"/>
          <ac:grpSpMkLst>
            <pc:docMk/>
            <pc:sldMk cId="2338027096" sldId="2145705482"/>
            <ac:grpSpMk id="216" creationId="{F83D7513-BF24-2B48-84E6-270796799732}"/>
          </ac:grpSpMkLst>
        </pc:grpChg>
        <pc:grpChg chg="add">
          <ac:chgData name="Ameena Pirbhai" userId="835a2cf6-1d70-4fe5-84f0-b47b0b7e9bd1" providerId="ADAL" clId="{AAAE1995-4396-1846-A98F-116EFB942EC2}" dt="2022-01-24T23:35:41.253" v="8755" actId="164"/>
          <ac:grpSpMkLst>
            <pc:docMk/>
            <pc:sldMk cId="2338027096" sldId="2145705482"/>
            <ac:grpSpMk id="217" creationId="{6C2653F8-04AB-2B43-BD58-BD8214034086}"/>
          </ac:grpSpMkLst>
        </pc:grpChg>
        <pc:grpChg chg="add del mod">
          <ac:chgData name="Ameena Pirbhai" userId="835a2cf6-1d70-4fe5-84f0-b47b0b7e9bd1" providerId="ADAL" clId="{AAAE1995-4396-1846-A98F-116EFB942EC2}" dt="2022-01-25T00:00:24.956" v="8971" actId="21"/>
          <ac:grpSpMkLst>
            <pc:docMk/>
            <pc:sldMk cId="2338027096" sldId="2145705482"/>
            <ac:grpSpMk id="294" creationId="{B2887942-60B7-C04D-90E8-44371CDBDFBB}"/>
          </ac:grpSpMkLst>
        </pc:grpChg>
        <pc:picChg chg="add mod">
          <ac:chgData name="Ameena Pirbhai" userId="835a2cf6-1d70-4fe5-84f0-b47b0b7e9bd1" providerId="ADAL" clId="{AAAE1995-4396-1846-A98F-116EFB942EC2}" dt="2022-01-25T00:00:01.283" v="8970" actId="1076"/>
          <ac:picMkLst>
            <pc:docMk/>
            <pc:sldMk cId="2338027096" sldId="2145705482"/>
            <ac:picMk id="3" creationId="{47D44633-687D-2D47-94C1-E381CA289197}"/>
          </ac:picMkLst>
        </pc:picChg>
        <pc:picChg chg="add mod">
          <ac:chgData name="Ameena Pirbhai" userId="835a2cf6-1d70-4fe5-84f0-b47b0b7e9bd1" providerId="ADAL" clId="{AAAE1995-4396-1846-A98F-116EFB942EC2}" dt="2022-01-24T23:53:09.089" v="8866" actId="2085"/>
          <ac:picMkLst>
            <pc:docMk/>
            <pc:sldMk cId="2338027096" sldId="2145705482"/>
            <ac:picMk id="208" creationId="{A1D12D87-D56A-194C-8AE9-7D39B7A8C5DA}"/>
          </ac:picMkLst>
        </pc:picChg>
        <pc:picChg chg="add mod topLvl">
          <ac:chgData name="Ameena Pirbhai" userId="835a2cf6-1d70-4fe5-84f0-b47b0b7e9bd1" providerId="ADAL" clId="{AAAE1995-4396-1846-A98F-116EFB942EC2}" dt="2022-01-24T23:54:12.382" v="8872" actId="165"/>
          <ac:picMkLst>
            <pc:docMk/>
            <pc:sldMk cId="2338027096" sldId="2145705482"/>
            <ac:picMk id="209" creationId="{AF9CB4B3-3DE2-4546-ADA4-995E6B989C8D}"/>
          </ac:picMkLst>
        </pc:picChg>
        <pc:picChg chg="add mod modCrop">
          <ac:chgData name="Ameena Pirbhai" userId="835a2cf6-1d70-4fe5-84f0-b47b0b7e9bd1" providerId="ADAL" clId="{AAAE1995-4396-1846-A98F-116EFB942EC2}" dt="2022-01-24T23:52:52.106" v="8863" actId="2085"/>
          <ac:picMkLst>
            <pc:docMk/>
            <pc:sldMk cId="2338027096" sldId="2145705482"/>
            <ac:picMk id="210" creationId="{BDF08130-B7EF-FA49-B720-1F65A8CA17B1}"/>
          </ac:picMkLst>
        </pc:picChg>
        <pc:picChg chg="add mod">
          <ac:chgData name="Ameena Pirbhai" userId="835a2cf6-1d70-4fe5-84f0-b47b0b7e9bd1" providerId="ADAL" clId="{AAAE1995-4396-1846-A98F-116EFB942EC2}" dt="2022-01-24T23:52:52.106" v="8863" actId="2085"/>
          <ac:picMkLst>
            <pc:docMk/>
            <pc:sldMk cId="2338027096" sldId="2145705482"/>
            <ac:picMk id="211" creationId="{99B3BB0C-AE78-5742-887B-0F68FD7953FA}"/>
          </ac:picMkLst>
        </pc:picChg>
        <pc:cxnChg chg="add mod">
          <ac:chgData name="Ameena Pirbhai" userId="835a2cf6-1d70-4fe5-84f0-b47b0b7e9bd1" providerId="ADAL" clId="{AAAE1995-4396-1846-A98F-116EFB942EC2}" dt="2022-01-25T00:00:24.956" v="8971" actId="21"/>
          <ac:cxnSpMkLst>
            <pc:docMk/>
            <pc:sldMk cId="2338027096" sldId="2145705482"/>
            <ac:cxnSpMk id="18" creationId="{0D25EDD0-68E0-B94E-B39D-93F9A1943D77}"/>
          </ac:cxnSpMkLst>
        </pc:cxnChg>
        <pc:cxnChg chg="add mod">
          <ac:chgData name="Ameena Pirbhai" userId="835a2cf6-1d70-4fe5-84f0-b47b0b7e9bd1" providerId="ADAL" clId="{AAAE1995-4396-1846-A98F-116EFB942EC2}" dt="2022-01-25T00:00:24.956" v="8971" actId="21"/>
          <ac:cxnSpMkLst>
            <pc:docMk/>
            <pc:sldMk cId="2338027096" sldId="2145705482"/>
            <ac:cxnSpMk id="20" creationId="{D1448C69-DE0F-674F-BE6C-BDC01BA30922}"/>
          </ac:cxnSpMkLst>
        </pc:cxnChg>
        <pc:cxnChg chg="add mod">
          <ac:chgData name="Ameena Pirbhai" userId="835a2cf6-1d70-4fe5-84f0-b47b0b7e9bd1" providerId="ADAL" clId="{AAAE1995-4396-1846-A98F-116EFB942EC2}" dt="2022-01-25T00:00:24.956" v="8971" actId="21"/>
          <ac:cxnSpMkLst>
            <pc:docMk/>
            <pc:sldMk cId="2338027096" sldId="2145705482"/>
            <ac:cxnSpMk id="22" creationId="{3400B277-DB6F-9B4F-9B13-C6A1C0171E83}"/>
          </ac:cxnSpMkLst>
        </pc:cxnChg>
        <pc:cxnChg chg="add mod">
          <ac:chgData name="Ameena Pirbhai" userId="835a2cf6-1d70-4fe5-84f0-b47b0b7e9bd1" providerId="ADAL" clId="{AAAE1995-4396-1846-A98F-116EFB942EC2}" dt="2022-01-25T00:00:24.956" v="8971" actId="21"/>
          <ac:cxnSpMkLst>
            <pc:docMk/>
            <pc:sldMk cId="2338027096" sldId="2145705482"/>
            <ac:cxnSpMk id="24" creationId="{A3B1286A-0157-1E4B-A309-FB7B7DA4E6E9}"/>
          </ac:cxnSpMkLst>
        </pc:cxnChg>
        <pc:cxnChg chg="add mod">
          <ac:chgData name="Ameena Pirbhai" userId="835a2cf6-1d70-4fe5-84f0-b47b0b7e9bd1" providerId="ADAL" clId="{AAAE1995-4396-1846-A98F-116EFB942EC2}" dt="2022-01-25T00:00:24.956" v="8971" actId="21"/>
          <ac:cxnSpMkLst>
            <pc:docMk/>
            <pc:sldMk cId="2338027096" sldId="2145705482"/>
            <ac:cxnSpMk id="26" creationId="{20182DB7-440E-244D-A20C-F55DEC2C8F6D}"/>
          </ac:cxnSpMkLst>
        </pc:cxnChg>
        <pc:cxnChg chg="add mod">
          <ac:chgData name="Ameena Pirbhai" userId="835a2cf6-1d70-4fe5-84f0-b47b0b7e9bd1" providerId="ADAL" clId="{AAAE1995-4396-1846-A98F-116EFB942EC2}" dt="2022-01-25T00:00:24.956" v="8971" actId="21"/>
          <ac:cxnSpMkLst>
            <pc:docMk/>
            <pc:sldMk cId="2338027096" sldId="2145705482"/>
            <ac:cxnSpMk id="28" creationId="{33D6B53A-57BF-984A-94AF-F4F7A8244BFA}"/>
          </ac:cxnSpMkLst>
        </pc:cxnChg>
        <pc:cxnChg chg="add mod">
          <ac:chgData name="Ameena Pirbhai" userId="835a2cf6-1d70-4fe5-84f0-b47b0b7e9bd1" providerId="ADAL" clId="{AAAE1995-4396-1846-A98F-116EFB942EC2}" dt="2022-01-25T00:00:24.956" v="8971" actId="21"/>
          <ac:cxnSpMkLst>
            <pc:docMk/>
            <pc:sldMk cId="2338027096" sldId="2145705482"/>
            <ac:cxnSpMk id="30" creationId="{1855C8CF-AF66-EC41-AC5E-DEAB60C4A809}"/>
          </ac:cxnSpMkLst>
        </pc:cxnChg>
        <pc:cxnChg chg="add mod">
          <ac:chgData name="Ameena Pirbhai" userId="835a2cf6-1d70-4fe5-84f0-b47b0b7e9bd1" providerId="ADAL" clId="{AAAE1995-4396-1846-A98F-116EFB942EC2}" dt="2022-01-25T00:00:24.956" v="8971" actId="21"/>
          <ac:cxnSpMkLst>
            <pc:docMk/>
            <pc:sldMk cId="2338027096" sldId="2145705482"/>
            <ac:cxnSpMk id="32" creationId="{CB965D23-342A-884E-AE06-112D5F3AB65B}"/>
          </ac:cxnSpMkLst>
        </pc:cxnChg>
        <pc:cxnChg chg="add mod">
          <ac:chgData name="Ameena Pirbhai" userId="835a2cf6-1d70-4fe5-84f0-b47b0b7e9bd1" providerId="ADAL" clId="{AAAE1995-4396-1846-A98F-116EFB942EC2}" dt="2022-01-25T00:00:24.956" v="8971" actId="21"/>
          <ac:cxnSpMkLst>
            <pc:docMk/>
            <pc:sldMk cId="2338027096" sldId="2145705482"/>
            <ac:cxnSpMk id="34" creationId="{4CFB51B3-9C50-A545-BFFE-02A95FED8ADD}"/>
          </ac:cxnSpMkLst>
        </pc:cxnChg>
        <pc:cxnChg chg="add mod">
          <ac:chgData name="Ameena Pirbhai" userId="835a2cf6-1d70-4fe5-84f0-b47b0b7e9bd1" providerId="ADAL" clId="{AAAE1995-4396-1846-A98F-116EFB942EC2}" dt="2022-01-25T00:00:24.956" v="8971" actId="21"/>
          <ac:cxnSpMkLst>
            <pc:docMk/>
            <pc:sldMk cId="2338027096" sldId="2145705482"/>
            <ac:cxnSpMk id="39" creationId="{9B68E97A-CA33-6145-872E-B5CC3DEAEC2B}"/>
          </ac:cxnSpMkLst>
        </pc:cxnChg>
        <pc:cxnChg chg="add mod">
          <ac:chgData name="Ameena Pirbhai" userId="835a2cf6-1d70-4fe5-84f0-b47b0b7e9bd1" providerId="ADAL" clId="{AAAE1995-4396-1846-A98F-116EFB942EC2}" dt="2022-01-25T00:00:24.956" v="8971" actId="21"/>
          <ac:cxnSpMkLst>
            <pc:docMk/>
            <pc:sldMk cId="2338027096" sldId="2145705482"/>
            <ac:cxnSpMk id="41" creationId="{81659C92-385B-BB4A-AD44-FE372B90B32D}"/>
          </ac:cxnSpMkLst>
        </pc:cxnChg>
        <pc:cxnChg chg="add mod">
          <ac:chgData name="Ameena Pirbhai" userId="835a2cf6-1d70-4fe5-84f0-b47b0b7e9bd1" providerId="ADAL" clId="{AAAE1995-4396-1846-A98F-116EFB942EC2}" dt="2022-01-25T00:00:24.956" v="8971" actId="21"/>
          <ac:cxnSpMkLst>
            <pc:docMk/>
            <pc:sldMk cId="2338027096" sldId="2145705482"/>
            <ac:cxnSpMk id="44" creationId="{76C0B52D-0F08-614B-A232-391840DE77A6}"/>
          </ac:cxnSpMkLst>
        </pc:cxnChg>
        <pc:cxnChg chg="add mod">
          <ac:chgData name="Ameena Pirbhai" userId="835a2cf6-1d70-4fe5-84f0-b47b0b7e9bd1" providerId="ADAL" clId="{AAAE1995-4396-1846-A98F-116EFB942EC2}" dt="2022-01-25T00:00:24.956" v="8971" actId="21"/>
          <ac:cxnSpMkLst>
            <pc:docMk/>
            <pc:sldMk cId="2338027096" sldId="2145705482"/>
            <ac:cxnSpMk id="46" creationId="{63E8283B-8204-3241-A6D8-EC0F1FE9FCAF}"/>
          </ac:cxnSpMkLst>
        </pc:cxnChg>
        <pc:cxnChg chg="add mod">
          <ac:chgData name="Ameena Pirbhai" userId="835a2cf6-1d70-4fe5-84f0-b47b0b7e9bd1" providerId="ADAL" clId="{AAAE1995-4396-1846-A98F-116EFB942EC2}" dt="2022-01-25T00:00:24.956" v="8971" actId="21"/>
          <ac:cxnSpMkLst>
            <pc:docMk/>
            <pc:sldMk cId="2338027096" sldId="2145705482"/>
            <ac:cxnSpMk id="48" creationId="{8F16027C-8844-364C-B1DD-EBE9A684E7D4}"/>
          </ac:cxnSpMkLst>
        </pc:cxnChg>
        <pc:cxnChg chg="add mod">
          <ac:chgData name="Ameena Pirbhai" userId="835a2cf6-1d70-4fe5-84f0-b47b0b7e9bd1" providerId="ADAL" clId="{AAAE1995-4396-1846-A98F-116EFB942EC2}" dt="2022-01-25T00:00:24.956" v="8971" actId="21"/>
          <ac:cxnSpMkLst>
            <pc:docMk/>
            <pc:sldMk cId="2338027096" sldId="2145705482"/>
            <ac:cxnSpMk id="50" creationId="{EA92A272-4D04-A346-B7BD-281328B502D6}"/>
          </ac:cxnSpMkLst>
        </pc:cxnChg>
        <pc:cxnChg chg="add mod">
          <ac:chgData name="Ameena Pirbhai" userId="835a2cf6-1d70-4fe5-84f0-b47b0b7e9bd1" providerId="ADAL" clId="{AAAE1995-4396-1846-A98F-116EFB942EC2}" dt="2022-01-25T00:00:24.956" v="8971" actId="21"/>
          <ac:cxnSpMkLst>
            <pc:docMk/>
            <pc:sldMk cId="2338027096" sldId="2145705482"/>
            <ac:cxnSpMk id="52" creationId="{71B41819-E6E4-C843-8382-615D2B44CD46}"/>
          </ac:cxnSpMkLst>
        </pc:cxnChg>
        <pc:cxnChg chg="add mod">
          <ac:chgData name="Ameena Pirbhai" userId="835a2cf6-1d70-4fe5-84f0-b47b0b7e9bd1" providerId="ADAL" clId="{AAAE1995-4396-1846-A98F-116EFB942EC2}" dt="2022-01-25T00:00:24.956" v="8971" actId="21"/>
          <ac:cxnSpMkLst>
            <pc:docMk/>
            <pc:sldMk cId="2338027096" sldId="2145705482"/>
            <ac:cxnSpMk id="53" creationId="{F636B389-E901-C649-ABB8-6983322DBAF3}"/>
          </ac:cxnSpMkLst>
        </pc:cxnChg>
        <pc:cxnChg chg="add mod">
          <ac:chgData name="Ameena Pirbhai" userId="835a2cf6-1d70-4fe5-84f0-b47b0b7e9bd1" providerId="ADAL" clId="{AAAE1995-4396-1846-A98F-116EFB942EC2}" dt="2022-01-25T00:00:24.956" v="8971" actId="21"/>
          <ac:cxnSpMkLst>
            <pc:docMk/>
            <pc:sldMk cId="2338027096" sldId="2145705482"/>
            <ac:cxnSpMk id="65" creationId="{24D45539-09BC-684D-B70B-B13C69A8D574}"/>
          </ac:cxnSpMkLst>
        </pc:cxnChg>
        <pc:cxnChg chg="add del mod">
          <ac:chgData name="Ameena Pirbhai" userId="835a2cf6-1d70-4fe5-84f0-b47b0b7e9bd1" providerId="ADAL" clId="{AAAE1995-4396-1846-A98F-116EFB942EC2}" dt="2022-01-24T20:47:38.824" v="8299" actId="1076"/>
          <ac:cxnSpMkLst>
            <pc:docMk/>
            <pc:sldMk cId="2338027096" sldId="2145705482"/>
            <ac:cxnSpMk id="70" creationId="{A2CF25CA-F5AC-FD41-8B25-CF244904CA17}"/>
          </ac:cxnSpMkLst>
        </pc:cxnChg>
        <pc:cxnChg chg="add mod">
          <ac:chgData name="Ameena Pirbhai" userId="835a2cf6-1d70-4fe5-84f0-b47b0b7e9bd1" providerId="ADAL" clId="{AAAE1995-4396-1846-A98F-116EFB942EC2}" dt="2022-01-24T21:17:48.340" v="8378" actId="478"/>
          <ac:cxnSpMkLst>
            <pc:docMk/>
            <pc:sldMk cId="2338027096" sldId="2145705482"/>
            <ac:cxnSpMk id="76" creationId="{820A346C-03A0-034E-938C-8EB85673BF4B}"/>
          </ac:cxnSpMkLst>
        </pc:cxnChg>
        <pc:cxnChg chg="add mod">
          <ac:chgData name="Ameena Pirbhai" userId="835a2cf6-1d70-4fe5-84f0-b47b0b7e9bd1" providerId="ADAL" clId="{AAAE1995-4396-1846-A98F-116EFB942EC2}" dt="2022-01-24T21:17:48.340" v="8378" actId="478"/>
          <ac:cxnSpMkLst>
            <pc:docMk/>
            <pc:sldMk cId="2338027096" sldId="2145705482"/>
            <ac:cxnSpMk id="84" creationId="{CEC928D8-9A9A-624F-B8F1-D968E181AA4E}"/>
          </ac:cxnSpMkLst>
        </pc:cxnChg>
        <pc:cxnChg chg="del mod topLvl">
          <ac:chgData name="Ameena Pirbhai" userId="835a2cf6-1d70-4fe5-84f0-b47b0b7e9bd1" providerId="ADAL" clId="{AAAE1995-4396-1846-A98F-116EFB942EC2}" dt="2022-01-24T21:16:28.721" v="8369" actId="478"/>
          <ac:cxnSpMkLst>
            <pc:docMk/>
            <pc:sldMk cId="2338027096" sldId="2145705482"/>
            <ac:cxnSpMk id="96" creationId="{AA04202C-96E7-4E4B-9683-5B199E3E5B0F}"/>
          </ac:cxnSpMkLst>
        </pc:cxnChg>
        <pc:cxnChg chg="del mod topLvl">
          <ac:chgData name="Ameena Pirbhai" userId="835a2cf6-1d70-4fe5-84f0-b47b0b7e9bd1" providerId="ADAL" clId="{AAAE1995-4396-1846-A98F-116EFB942EC2}" dt="2022-01-24T21:16:16.361" v="8366" actId="478"/>
          <ac:cxnSpMkLst>
            <pc:docMk/>
            <pc:sldMk cId="2338027096" sldId="2145705482"/>
            <ac:cxnSpMk id="97" creationId="{C50C2B36-F69A-6B43-A6FC-0355963779AF}"/>
          </ac:cxnSpMkLst>
        </pc:cxnChg>
        <pc:cxnChg chg="add del mod topLvl">
          <ac:chgData name="Ameena Pirbhai" userId="835a2cf6-1d70-4fe5-84f0-b47b0b7e9bd1" providerId="ADAL" clId="{AAAE1995-4396-1846-A98F-116EFB942EC2}" dt="2022-01-25T00:00:24.956" v="8971" actId="21"/>
          <ac:cxnSpMkLst>
            <pc:docMk/>
            <pc:sldMk cId="2338027096" sldId="2145705482"/>
            <ac:cxnSpMk id="107" creationId="{30834734-F153-8D44-BD39-8A8BF92A08FB}"/>
          </ac:cxnSpMkLst>
        </pc:cxnChg>
        <pc:cxnChg chg="add del mod topLvl">
          <ac:chgData name="Ameena Pirbhai" userId="835a2cf6-1d70-4fe5-84f0-b47b0b7e9bd1" providerId="ADAL" clId="{AAAE1995-4396-1846-A98F-116EFB942EC2}" dt="2022-01-24T21:15:53.297" v="8362" actId="478"/>
          <ac:cxnSpMkLst>
            <pc:docMk/>
            <pc:sldMk cId="2338027096" sldId="2145705482"/>
            <ac:cxnSpMk id="108" creationId="{6AC7E0B7-02AE-614A-A64B-B9829C9DECA5}"/>
          </ac:cxnSpMkLst>
        </pc:cxnChg>
        <pc:cxnChg chg="add mod">
          <ac:chgData name="Ameena Pirbhai" userId="835a2cf6-1d70-4fe5-84f0-b47b0b7e9bd1" providerId="ADAL" clId="{AAAE1995-4396-1846-A98F-116EFB942EC2}" dt="2022-01-25T00:00:24.956" v="8971" actId="21"/>
          <ac:cxnSpMkLst>
            <pc:docMk/>
            <pc:sldMk cId="2338027096" sldId="2145705482"/>
            <ac:cxnSpMk id="115" creationId="{02E6382A-C120-E547-907E-C064BB3D71C9}"/>
          </ac:cxnSpMkLst>
        </pc:cxnChg>
        <pc:cxnChg chg="add mod">
          <ac:chgData name="Ameena Pirbhai" userId="835a2cf6-1d70-4fe5-84f0-b47b0b7e9bd1" providerId="ADAL" clId="{AAAE1995-4396-1846-A98F-116EFB942EC2}" dt="2022-01-25T00:00:24.956" v="8971" actId="21"/>
          <ac:cxnSpMkLst>
            <pc:docMk/>
            <pc:sldMk cId="2338027096" sldId="2145705482"/>
            <ac:cxnSpMk id="129" creationId="{598164A3-FB2A-D14F-AE18-7E99527C53A8}"/>
          </ac:cxnSpMkLst>
        </pc:cxnChg>
        <pc:cxnChg chg="add mod">
          <ac:chgData name="Ameena Pirbhai" userId="835a2cf6-1d70-4fe5-84f0-b47b0b7e9bd1" providerId="ADAL" clId="{AAAE1995-4396-1846-A98F-116EFB942EC2}" dt="2022-01-25T00:00:24.956" v="8971" actId="21"/>
          <ac:cxnSpMkLst>
            <pc:docMk/>
            <pc:sldMk cId="2338027096" sldId="2145705482"/>
            <ac:cxnSpMk id="135" creationId="{B254B6BC-06B4-A544-BC60-900BF29B4E36}"/>
          </ac:cxnSpMkLst>
        </pc:cxnChg>
        <pc:cxnChg chg="add del mod">
          <ac:chgData name="Ameena Pirbhai" userId="835a2cf6-1d70-4fe5-84f0-b47b0b7e9bd1" providerId="ADAL" clId="{AAAE1995-4396-1846-A98F-116EFB942EC2}" dt="2022-01-24T21:25:19.163" v="8427" actId="478"/>
          <ac:cxnSpMkLst>
            <pc:docMk/>
            <pc:sldMk cId="2338027096" sldId="2145705482"/>
            <ac:cxnSpMk id="143" creationId="{7FCC0260-5FFC-4E46-B184-FA5463AA2546}"/>
          </ac:cxnSpMkLst>
        </pc:cxnChg>
        <pc:cxnChg chg="add mod">
          <ac:chgData name="Ameena Pirbhai" userId="835a2cf6-1d70-4fe5-84f0-b47b0b7e9bd1" providerId="ADAL" clId="{AAAE1995-4396-1846-A98F-116EFB942EC2}" dt="2022-01-25T00:00:24.956" v="8971" actId="21"/>
          <ac:cxnSpMkLst>
            <pc:docMk/>
            <pc:sldMk cId="2338027096" sldId="2145705482"/>
            <ac:cxnSpMk id="149" creationId="{D3924C76-1245-7F4E-8F52-D06BB5ED9DBC}"/>
          </ac:cxnSpMkLst>
        </pc:cxnChg>
        <pc:cxnChg chg="add mod">
          <ac:chgData name="Ameena Pirbhai" userId="835a2cf6-1d70-4fe5-84f0-b47b0b7e9bd1" providerId="ADAL" clId="{AAAE1995-4396-1846-A98F-116EFB942EC2}" dt="2022-01-25T00:00:24.956" v="8971" actId="21"/>
          <ac:cxnSpMkLst>
            <pc:docMk/>
            <pc:sldMk cId="2338027096" sldId="2145705482"/>
            <ac:cxnSpMk id="162" creationId="{AA3813F0-2F1C-7443-A075-BE2004415209}"/>
          </ac:cxnSpMkLst>
        </pc:cxnChg>
        <pc:cxnChg chg="add mod">
          <ac:chgData name="Ameena Pirbhai" userId="835a2cf6-1d70-4fe5-84f0-b47b0b7e9bd1" providerId="ADAL" clId="{AAAE1995-4396-1846-A98F-116EFB942EC2}" dt="2022-01-25T00:00:24.956" v="8971" actId="21"/>
          <ac:cxnSpMkLst>
            <pc:docMk/>
            <pc:sldMk cId="2338027096" sldId="2145705482"/>
            <ac:cxnSpMk id="172" creationId="{8BB292A5-6DC2-A346-A526-55459DCC95B9}"/>
          </ac:cxnSpMkLst>
        </pc:cxnChg>
        <pc:cxnChg chg="add mod">
          <ac:chgData name="Ameena Pirbhai" userId="835a2cf6-1d70-4fe5-84f0-b47b0b7e9bd1" providerId="ADAL" clId="{AAAE1995-4396-1846-A98F-116EFB942EC2}" dt="2022-01-25T00:00:24.956" v="8971" actId="21"/>
          <ac:cxnSpMkLst>
            <pc:docMk/>
            <pc:sldMk cId="2338027096" sldId="2145705482"/>
            <ac:cxnSpMk id="176" creationId="{8C8F008A-33DC-D142-A742-1FF84288CEE5}"/>
          </ac:cxnSpMkLst>
        </pc:cxnChg>
        <pc:cxnChg chg="add mod">
          <ac:chgData name="Ameena Pirbhai" userId="835a2cf6-1d70-4fe5-84f0-b47b0b7e9bd1" providerId="ADAL" clId="{AAAE1995-4396-1846-A98F-116EFB942EC2}" dt="2022-01-25T00:00:24.956" v="8971" actId="21"/>
          <ac:cxnSpMkLst>
            <pc:docMk/>
            <pc:sldMk cId="2338027096" sldId="2145705482"/>
            <ac:cxnSpMk id="181" creationId="{AF879E3A-7155-8446-B860-A09A9C12946E}"/>
          </ac:cxnSpMkLst>
        </pc:cxnChg>
        <pc:cxnChg chg="add mod">
          <ac:chgData name="Ameena Pirbhai" userId="835a2cf6-1d70-4fe5-84f0-b47b0b7e9bd1" providerId="ADAL" clId="{AAAE1995-4396-1846-A98F-116EFB942EC2}" dt="2022-01-25T00:00:24.956" v="8971" actId="21"/>
          <ac:cxnSpMkLst>
            <pc:docMk/>
            <pc:sldMk cId="2338027096" sldId="2145705482"/>
            <ac:cxnSpMk id="188" creationId="{CDD123C0-9560-504F-A017-64F6C07561D4}"/>
          </ac:cxnSpMkLst>
        </pc:cxnChg>
        <pc:cxnChg chg="add del mod">
          <ac:chgData name="Ameena Pirbhai" userId="835a2cf6-1d70-4fe5-84f0-b47b0b7e9bd1" providerId="ADAL" clId="{AAAE1995-4396-1846-A98F-116EFB942EC2}" dt="2022-01-24T23:39:55.956" v="8776" actId="478"/>
          <ac:cxnSpMkLst>
            <pc:docMk/>
            <pc:sldMk cId="2338027096" sldId="2145705482"/>
            <ac:cxnSpMk id="218" creationId="{5D9ACDD7-F014-4846-BD54-F8C91550944C}"/>
          </ac:cxnSpMkLst>
        </pc:cxnChg>
        <pc:cxnChg chg="add del mod">
          <ac:chgData name="Ameena Pirbhai" userId="835a2cf6-1d70-4fe5-84f0-b47b0b7e9bd1" providerId="ADAL" clId="{AAAE1995-4396-1846-A98F-116EFB942EC2}" dt="2022-01-24T23:40:51.171" v="8783" actId="478"/>
          <ac:cxnSpMkLst>
            <pc:docMk/>
            <pc:sldMk cId="2338027096" sldId="2145705482"/>
            <ac:cxnSpMk id="228" creationId="{1FE9D95F-D33E-0445-BAB7-19854F45895D}"/>
          </ac:cxnSpMkLst>
        </pc:cxnChg>
        <pc:cxnChg chg="add del mod">
          <ac:chgData name="Ameena Pirbhai" userId="835a2cf6-1d70-4fe5-84f0-b47b0b7e9bd1" providerId="ADAL" clId="{AAAE1995-4396-1846-A98F-116EFB942EC2}" dt="2022-01-24T23:42:59.018" v="8799" actId="478"/>
          <ac:cxnSpMkLst>
            <pc:docMk/>
            <pc:sldMk cId="2338027096" sldId="2145705482"/>
            <ac:cxnSpMk id="233" creationId="{7E77D068-2AA3-E14B-A2A7-CD829AC37C35}"/>
          </ac:cxnSpMkLst>
        </pc:cxnChg>
        <pc:cxnChg chg="add mod">
          <ac:chgData name="Ameena Pirbhai" userId="835a2cf6-1d70-4fe5-84f0-b47b0b7e9bd1" providerId="ADAL" clId="{AAAE1995-4396-1846-A98F-116EFB942EC2}" dt="2022-01-25T00:00:24.956" v="8971" actId="21"/>
          <ac:cxnSpMkLst>
            <pc:docMk/>
            <pc:sldMk cId="2338027096" sldId="2145705482"/>
            <ac:cxnSpMk id="247" creationId="{AFC79BA9-6A63-6F45-9B8B-65CCB8A4253A}"/>
          </ac:cxnSpMkLst>
        </pc:cxnChg>
        <pc:cxnChg chg="add mod">
          <ac:chgData name="Ameena Pirbhai" userId="835a2cf6-1d70-4fe5-84f0-b47b0b7e9bd1" providerId="ADAL" clId="{AAAE1995-4396-1846-A98F-116EFB942EC2}" dt="2022-01-25T00:00:24.956" v="8971" actId="21"/>
          <ac:cxnSpMkLst>
            <pc:docMk/>
            <pc:sldMk cId="2338027096" sldId="2145705482"/>
            <ac:cxnSpMk id="255" creationId="{56F278E9-B8F9-AE49-9DD7-2D3DBEEDA31E}"/>
          </ac:cxnSpMkLst>
        </pc:cxnChg>
        <pc:cxnChg chg="add mod">
          <ac:chgData name="Ameena Pirbhai" userId="835a2cf6-1d70-4fe5-84f0-b47b0b7e9bd1" providerId="ADAL" clId="{AAAE1995-4396-1846-A98F-116EFB942EC2}" dt="2022-01-25T00:00:24.956" v="8971" actId="21"/>
          <ac:cxnSpMkLst>
            <pc:docMk/>
            <pc:sldMk cId="2338027096" sldId="2145705482"/>
            <ac:cxnSpMk id="265" creationId="{E3F1E5C3-4FBB-3643-8394-5A95B03FDDF2}"/>
          </ac:cxnSpMkLst>
        </pc:cxnChg>
        <pc:cxnChg chg="add mod">
          <ac:chgData name="Ameena Pirbhai" userId="835a2cf6-1d70-4fe5-84f0-b47b0b7e9bd1" providerId="ADAL" clId="{AAAE1995-4396-1846-A98F-116EFB942EC2}" dt="2022-01-25T00:00:24.956" v="8971" actId="21"/>
          <ac:cxnSpMkLst>
            <pc:docMk/>
            <pc:sldMk cId="2338027096" sldId="2145705482"/>
            <ac:cxnSpMk id="289" creationId="{E03B6111-844F-E14E-B8B3-12BA4F824C77}"/>
          </ac:cxnSpMkLst>
        </pc:cxnChg>
      </pc:sldChg>
      <pc:sldMasterChg chg="delSldLayout">
        <pc:chgData name="Ameena Pirbhai" userId="835a2cf6-1d70-4fe5-84f0-b47b0b7e9bd1" providerId="ADAL" clId="{AAAE1995-4396-1846-A98F-116EFB942EC2}" dt="2022-01-20T13:45:44.456" v="2890" actId="2696"/>
        <pc:sldMasterMkLst>
          <pc:docMk/>
          <pc:sldMasterMk cId="363897208" sldId="2147483659"/>
        </pc:sldMasterMkLst>
        <pc:sldLayoutChg chg="del">
          <pc:chgData name="Ameena Pirbhai" userId="835a2cf6-1d70-4fe5-84f0-b47b0b7e9bd1" providerId="ADAL" clId="{AAAE1995-4396-1846-A98F-116EFB942EC2}" dt="2022-01-20T13:45:44.456" v="2890" actId="2696"/>
          <pc:sldLayoutMkLst>
            <pc:docMk/>
            <pc:sldMasterMk cId="363897208" sldId="2147483659"/>
            <pc:sldLayoutMk cId="1486349833" sldId="2147483737"/>
          </pc:sldLayoutMkLst>
        </pc:sldLayoutChg>
      </pc:sldMasterChg>
    </pc:docChg>
  </pc:docChgLst>
  <pc:docChgLst>
    <pc:chgData name="Karl Hall" userId="338cca23-ce1e-48ec-8f27-00b6fdada974" providerId="ADAL" clId="{8D2C0EBB-3F36-7F47-9968-BEDCBB50C98A}"/>
    <pc:docChg chg="undo custSel addSld delSld modSld sldOrd modMainMaster">
      <pc:chgData name="Karl Hall" userId="338cca23-ce1e-48ec-8f27-00b6fdada974" providerId="ADAL" clId="{8D2C0EBB-3F36-7F47-9968-BEDCBB50C98A}" dt="2021-10-20T17:09:10.591" v="1533"/>
      <pc:docMkLst>
        <pc:docMk/>
      </pc:docMkLst>
      <pc:sldChg chg="del">
        <pc:chgData name="Karl Hall" userId="338cca23-ce1e-48ec-8f27-00b6fdada974" providerId="ADAL" clId="{8D2C0EBB-3F36-7F47-9968-BEDCBB50C98A}" dt="2021-10-20T16:00:40.145" v="1001" actId="2696"/>
        <pc:sldMkLst>
          <pc:docMk/>
          <pc:sldMk cId="829611479" sldId="262"/>
        </pc:sldMkLst>
      </pc:sldChg>
      <pc:sldChg chg="del">
        <pc:chgData name="Karl Hall" userId="338cca23-ce1e-48ec-8f27-00b6fdada974" providerId="ADAL" clId="{8D2C0EBB-3F36-7F47-9968-BEDCBB50C98A}" dt="2021-10-20T11:59:38.677" v="38" actId="2696"/>
        <pc:sldMkLst>
          <pc:docMk/>
          <pc:sldMk cId="3499999641" sldId="264"/>
        </pc:sldMkLst>
      </pc:sldChg>
      <pc:sldChg chg="del">
        <pc:chgData name="Karl Hall" userId="338cca23-ce1e-48ec-8f27-00b6fdada974" providerId="ADAL" clId="{8D2C0EBB-3F36-7F47-9968-BEDCBB50C98A}" dt="2021-10-20T15:57:20.858" v="952" actId="2696"/>
        <pc:sldMkLst>
          <pc:docMk/>
          <pc:sldMk cId="1462958290" sldId="2078"/>
        </pc:sldMkLst>
      </pc:sldChg>
      <pc:sldChg chg="delSp modSp del mod">
        <pc:chgData name="Karl Hall" userId="338cca23-ce1e-48ec-8f27-00b6fdada974" providerId="ADAL" clId="{8D2C0EBB-3F36-7F47-9968-BEDCBB50C98A}" dt="2021-10-20T15:41:47.014" v="826" actId="2696"/>
        <pc:sldMkLst>
          <pc:docMk/>
          <pc:sldMk cId="2424497299" sldId="2079"/>
        </pc:sldMkLst>
        <pc:spChg chg="mod">
          <ac:chgData name="Karl Hall" userId="338cca23-ce1e-48ec-8f27-00b6fdada974" providerId="ADAL" clId="{8D2C0EBB-3F36-7F47-9968-BEDCBB50C98A}" dt="2021-10-20T15:34:53.618" v="542" actId="18245"/>
          <ac:spMkLst>
            <pc:docMk/>
            <pc:sldMk cId="2424497299" sldId="2079"/>
            <ac:spMk id="3" creationId="{3C970CD4-910E-6A44-8877-C2A48BC7EE50}"/>
          </ac:spMkLst>
        </pc:spChg>
        <pc:spChg chg="mod">
          <ac:chgData name="Karl Hall" userId="338cca23-ce1e-48ec-8f27-00b6fdada974" providerId="ADAL" clId="{8D2C0EBB-3F36-7F47-9968-BEDCBB50C98A}" dt="2021-10-20T15:34:53.618" v="542" actId="18245"/>
          <ac:spMkLst>
            <pc:docMk/>
            <pc:sldMk cId="2424497299" sldId="2079"/>
            <ac:spMk id="4" creationId="{94DE3488-A20C-9844-A544-6D8200F01190}"/>
          </ac:spMkLst>
        </pc:spChg>
        <pc:spChg chg="mod">
          <ac:chgData name="Karl Hall" userId="338cca23-ce1e-48ec-8f27-00b6fdada974" providerId="ADAL" clId="{8D2C0EBB-3F36-7F47-9968-BEDCBB50C98A}" dt="2021-10-20T15:34:53.618" v="542" actId="18245"/>
          <ac:spMkLst>
            <pc:docMk/>
            <pc:sldMk cId="2424497299" sldId="2079"/>
            <ac:spMk id="5" creationId="{FE72CC06-9C63-9243-827D-FF27A8C04377}"/>
          </ac:spMkLst>
        </pc:spChg>
        <pc:spChg chg="mod">
          <ac:chgData name="Karl Hall" userId="338cca23-ce1e-48ec-8f27-00b6fdada974" providerId="ADAL" clId="{8D2C0EBB-3F36-7F47-9968-BEDCBB50C98A}" dt="2021-10-20T15:34:53.618" v="542" actId="18245"/>
          <ac:spMkLst>
            <pc:docMk/>
            <pc:sldMk cId="2424497299" sldId="2079"/>
            <ac:spMk id="8" creationId="{4F427276-8BD6-1444-8A9E-8C540979BD69}"/>
          </ac:spMkLst>
        </pc:spChg>
        <pc:spChg chg="mod">
          <ac:chgData name="Karl Hall" userId="338cca23-ce1e-48ec-8f27-00b6fdada974" providerId="ADAL" clId="{8D2C0EBB-3F36-7F47-9968-BEDCBB50C98A}" dt="2021-10-20T15:34:53.618" v="542" actId="18245"/>
          <ac:spMkLst>
            <pc:docMk/>
            <pc:sldMk cId="2424497299" sldId="2079"/>
            <ac:spMk id="9" creationId="{A72A8675-E75E-5140-9F48-50DFDED6C429}"/>
          </ac:spMkLst>
        </pc:spChg>
        <pc:spChg chg="mod">
          <ac:chgData name="Karl Hall" userId="338cca23-ce1e-48ec-8f27-00b6fdada974" providerId="ADAL" clId="{8D2C0EBB-3F36-7F47-9968-BEDCBB50C98A}" dt="2021-10-20T15:34:53.618" v="542" actId="18245"/>
          <ac:spMkLst>
            <pc:docMk/>
            <pc:sldMk cId="2424497299" sldId="2079"/>
            <ac:spMk id="10" creationId="{A80E67DA-145E-444B-9B4A-C6012A6D5982}"/>
          </ac:spMkLst>
        </pc:spChg>
        <pc:spChg chg="mod">
          <ac:chgData name="Karl Hall" userId="338cca23-ce1e-48ec-8f27-00b6fdada974" providerId="ADAL" clId="{8D2C0EBB-3F36-7F47-9968-BEDCBB50C98A}" dt="2021-10-20T15:34:53.618" v="542" actId="18245"/>
          <ac:spMkLst>
            <pc:docMk/>
            <pc:sldMk cId="2424497299" sldId="2079"/>
            <ac:spMk id="11" creationId="{D13DFF6A-4959-5741-9414-95E8BDD18788}"/>
          </ac:spMkLst>
        </pc:spChg>
        <pc:grpChg chg="mod">
          <ac:chgData name="Karl Hall" userId="338cca23-ce1e-48ec-8f27-00b6fdada974" providerId="ADAL" clId="{8D2C0EBB-3F36-7F47-9968-BEDCBB50C98A}" dt="2021-10-20T15:34:58.341" v="544" actId="1076"/>
          <ac:grpSpMkLst>
            <pc:docMk/>
            <pc:sldMk cId="2424497299" sldId="2079"/>
            <ac:grpSpMk id="2" creationId="{F539FFB9-D69C-2744-9DEA-28DEE51A1E1D}"/>
          </ac:grpSpMkLst>
        </pc:grpChg>
        <pc:graphicFrameChg chg="del">
          <ac:chgData name="Karl Hall" userId="338cca23-ce1e-48ec-8f27-00b6fdada974" providerId="ADAL" clId="{8D2C0EBB-3F36-7F47-9968-BEDCBB50C98A}" dt="2021-10-20T15:34:53.618" v="542" actId="18245"/>
          <ac:graphicFrameMkLst>
            <pc:docMk/>
            <pc:sldMk cId="2424497299" sldId="2079"/>
            <ac:graphicFrameMk id="6" creationId="{FB5DA93B-6498-2D4C-9C0B-DF2CE55BB019}"/>
          </ac:graphicFrameMkLst>
        </pc:graphicFrameChg>
      </pc:sldChg>
      <pc:sldChg chg="del">
        <pc:chgData name="Karl Hall" userId="338cca23-ce1e-48ec-8f27-00b6fdada974" providerId="ADAL" clId="{8D2C0EBB-3F36-7F47-9968-BEDCBB50C98A}" dt="2021-10-20T17:08:53.826" v="1532" actId="2696"/>
        <pc:sldMkLst>
          <pc:docMk/>
          <pc:sldMk cId="261530874" sldId="2088"/>
        </pc:sldMkLst>
      </pc:sldChg>
      <pc:sldChg chg="addSp del mod">
        <pc:chgData name="Karl Hall" userId="338cca23-ce1e-48ec-8f27-00b6fdada974" providerId="ADAL" clId="{8D2C0EBB-3F36-7F47-9968-BEDCBB50C98A}" dt="2021-10-20T16:34:34.677" v="1355" actId="2696"/>
        <pc:sldMkLst>
          <pc:docMk/>
          <pc:sldMk cId="1324939289" sldId="2090"/>
        </pc:sldMkLst>
        <pc:grpChg chg="add">
          <ac:chgData name="Karl Hall" userId="338cca23-ce1e-48ec-8f27-00b6fdada974" providerId="ADAL" clId="{8D2C0EBB-3F36-7F47-9968-BEDCBB50C98A}" dt="2021-10-20T16:34:16.043" v="1348" actId="164"/>
          <ac:grpSpMkLst>
            <pc:docMk/>
            <pc:sldMk cId="1324939289" sldId="2090"/>
            <ac:grpSpMk id="12" creationId="{19C56732-9D3C-E548-864B-3AAB50E8A7A1}"/>
          </ac:grpSpMkLst>
        </pc:grpChg>
      </pc:sldChg>
      <pc:sldChg chg="del">
        <pc:chgData name="Karl Hall" userId="338cca23-ce1e-48ec-8f27-00b6fdada974" providerId="ADAL" clId="{8D2C0EBB-3F36-7F47-9968-BEDCBB50C98A}" dt="2021-10-20T13:47:57.884" v="271" actId="2696"/>
        <pc:sldMkLst>
          <pc:docMk/>
          <pc:sldMk cId="3041323595" sldId="2094"/>
        </pc:sldMkLst>
      </pc:sldChg>
      <pc:sldChg chg="addSp del mod">
        <pc:chgData name="Karl Hall" userId="338cca23-ce1e-48ec-8f27-00b6fdada974" providerId="ADAL" clId="{8D2C0EBB-3F36-7F47-9968-BEDCBB50C98A}" dt="2021-10-20T16:13:09.432" v="1171" actId="2696"/>
        <pc:sldMkLst>
          <pc:docMk/>
          <pc:sldMk cId="3916659629" sldId="2095"/>
        </pc:sldMkLst>
        <pc:grpChg chg="add">
          <ac:chgData name="Karl Hall" userId="338cca23-ce1e-48ec-8f27-00b6fdada974" providerId="ADAL" clId="{8D2C0EBB-3F36-7F47-9968-BEDCBB50C98A}" dt="2021-10-20T16:12:52.933" v="1164" actId="164"/>
          <ac:grpSpMkLst>
            <pc:docMk/>
            <pc:sldMk cId="3916659629" sldId="2095"/>
            <ac:grpSpMk id="2" creationId="{9EF82171-23DA-214E-B949-5BCD7E8C2876}"/>
          </ac:grpSpMkLst>
        </pc:grpChg>
      </pc:sldChg>
      <pc:sldChg chg="del">
        <pc:chgData name="Karl Hall" userId="338cca23-ce1e-48ec-8f27-00b6fdada974" providerId="ADAL" clId="{8D2C0EBB-3F36-7F47-9968-BEDCBB50C98A}" dt="2021-10-20T12:05:13.157" v="94" actId="2696"/>
        <pc:sldMkLst>
          <pc:docMk/>
          <pc:sldMk cId="3361879273" sldId="2099"/>
        </pc:sldMkLst>
      </pc:sldChg>
      <pc:sldChg chg="del">
        <pc:chgData name="Karl Hall" userId="338cca23-ce1e-48ec-8f27-00b6fdada974" providerId="ADAL" clId="{8D2C0EBB-3F36-7F47-9968-BEDCBB50C98A}" dt="2021-10-20T15:48:21.123" v="895" actId="2696"/>
        <pc:sldMkLst>
          <pc:docMk/>
          <pc:sldMk cId="2290242105" sldId="2100"/>
        </pc:sldMkLst>
      </pc:sldChg>
      <pc:sldChg chg="del">
        <pc:chgData name="Karl Hall" userId="338cca23-ce1e-48ec-8f27-00b6fdada974" providerId="ADAL" clId="{8D2C0EBB-3F36-7F47-9968-BEDCBB50C98A}" dt="2021-10-20T14:02:24.662" v="420" actId="2696"/>
        <pc:sldMkLst>
          <pc:docMk/>
          <pc:sldMk cId="2737306537" sldId="2102"/>
        </pc:sldMkLst>
      </pc:sldChg>
      <pc:sldChg chg="del">
        <pc:chgData name="Karl Hall" userId="338cca23-ce1e-48ec-8f27-00b6fdada974" providerId="ADAL" clId="{8D2C0EBB-3F36-7F47-9968-BEDCBB50C98A}" dt="2021-10-20T17:04:12.220" v="1451" actId="2696"/>
        <pc:sldMkLst>
          <pc:docMk/>
          <pc:sldMk cId="1277424079" sldId="2103"/>
        </pc:sldMkLst>
      </pc:sldChg>
      <pc:sldChg chg="addSp delSp modSp del mod delAnim">
        <pc:chgData name="Karl Hall" userId="338cca23-ce1e-48ec-8f27-00b6fdada974" providerId="ADAL" clId="{8D2C0EBB-3F36-7F47-9968-BEDCBB50C98A}" dt="2021-10-20T13:18:47.760" v="115" actId="2696"/>
        <pc:sldMkLst>
          <pc:docMk/>
          <pc:sldMk cId="688962679" sldId="2107"/>
        </pc:sldMkLst>
        <pc:grpChg chg="add">
          <ac:chgData name="Karl Hall" userId="338cca23-ce1e-48ec-8f27-00b6fdada974" providerId="ADAL" clId="{8D2C0EBB-3F36-7F47-9968-BEDCBB50C98A}" dt="2021-10-20T13:18:36.838" v="112" actId="164"/>
          <ac:grpSpMkLst>
            <pc:docMk/>
            <pc:sldMk cId="688962679" sldId="2107"/>
            <ac:grpSpMk id="2" creationId="{10827A65-AC20-CF46-8A3B-B7B951C63A2F}"/>
          </ac:grpSpMkLst>
        </pc:grpChg>
        <pc:picChg chg="add del mod">
          <ac:chgData name="Karl Hall" userId="338cca23-ce1e-48ec-8f27-00b6fdada974" providerId="ADAL" clId="{8D2C0EBB-3F36-7F47-9968-BEDCBB50C98A}" dt="2021-10-20T13:17:59.435" v="101"/>
          <ac:picMkLst>
            <pc:docMk/>
            <pc:sldMk cId="688962679" sldId="2107"/>
            <ac:picMk id="18" creationId="{087372B5-13FB-4F4E-AB48-119ADC4C95E7}"/>
          </ac:picMkLst>
        </pc:picChg>
      </pc:sldChg>
      <pc:sldChg chg="modSp del mod">
        <pc:chgData name="Karl Hall" userId="338cca23-ce1e-48ec-8f27-00b6fdada974" providerId="ADAL" clId="{8D2C0EBB-3F36-7F47-9968-BEDCBB50C98A}" dt="2021-10-20T13:53:13.600" v="364" actId="2696"/>
        <pc:sldMkLst>
          <pc:docMk/>
          <pc:sldMk cId="813391331" sldId="2108"/>
        </pc:sldMkLst>
        <pc:picChg chg="mod">
          <ac:chgData name="Karl Hall" userId="338cca23-ce1e-48ec-8f27-00b6fdada974" providerId="ADAL" clId="{8D2C0EBB-3F36-7F47-9968-BEDCBB50C98A}" dt="2021-10-20T12:01:39.107" v="54" actId="1035"/>
          <ac:picMkLst>
            <pc:docMk/>
            <pc:sldMk cId="813391331" sldId="2108"/>
            <ac:picMk id="9" creationId="{67288D2C-CC1E-EC4D-BA00-04151F2B07D6}"/>
          </ac:picMkLst>
        </pc:picChg>
      </pc:sldChg>
      <pc:sldChg chg="del">
        <pc:chgData name="Karl Hall" userId="338cca23-ce1e-48ec-8f27-00b6fdada974" providerId="ADAL" clId="{8D2C0EBB-3F36-7F47-9968-BEDCBB50C98A}" dt="2021-10-20T15:14:32.267" v="507" actId="2696"/>
        <pc:sldMkLst>
          <pc:docMk/>
          <pc:sldMk cId="2149995113" sldId="2111"/>
        </pc:sldMkLst>
      </pc:sldChg>
      <pc:sldChg chg="del">
        <pc:chgData name="Karl Hall" userId="338cca23-ce1e-48ec-8f27-00b6fdada974" providerId="ADAL" clId="{8D2C0EBB-3F36-7F47-9968-BEDCBB50C98A}" dt="2021-10-20T16:31:39.791" v="1340" actId="2696"/>
        <pc:sldMkLst>
          <pc:docMk/>
          <pc:sldMk cId="3727473526" sldId="2112"/>
        </pc:sldMkLst>
      </pc:sldChg>
      <pc:sldChg chg="addSp delSp modSp mod modClrScheme chgLayout">
        <pc:chgData name="Karl Hall" userId="338cca23-ce1e-48ec-8f27-00b6fdada974" providerId="ADAL" clId="{8D2C0EBB-3F36-7F47-9968-BEDCBB50C98A}" dt="2021-10-20T16:08:21.035" v="1150" actId="1035"/>
        <pc:sldMkLst>
          <pc:docMk/>
          <pc:sldMk cId="2136514907" sldId="2113"/>
        </pc:sldMkLst>
        <pc:spChg chg="mod topLvl">
          <ac:chgData name="Karl Hall" userId="338cca23-ce1e-48ec-8f27-00b6fdada974" providerId="ADAL" clId="{8D2C0EBB-3F36-7F47-9968-BEDCBB50C98A}" dt="2021-10-20T15:47:06.608" v="880" actId="1036"/>
          <ac:spMkLst>
            <pc:docMk/>
            <pc:sldMk cId="2136514907" sldId="2113"/>
            <ac:spMk id="2" creationId="{EC626DDD-4EF3-6B46-B392-B0F92636DBE8}"/>
          </ac:spMkLst>
        </pc:spChg>
        <pc:spChg chg="add mod ord">
          <ac:chgData name="Karl Hall" userId="338cca23-ce1e-48ec-8f27-00b6fdada974" providerId="ADAL" clId="{8D2C0EBB-3F36-7F47-9968-BEDCBB50C98A}" dt="2021-10-20T15:45:16.965" v="838" actId="20577"/>
          <ac:spMkLst>
            <pc:docMk/>
            <pc:sldMk cId="2136514907" sldId="2113"/>
            <ac:spMk id="3" creationId="{C4785027-D5C8-A147-A9C3-1DABC1F6DABC}"/>
          </ac:spMkLst>
        </pc:spChg>
        <pc:spChg chg="add del mod ord">
          <ac:chgData name="Karl Hall" userId="338cca23-ce1e-48ec-8f27-00b6fdada974" providerId="ADAL" clId="{8D2C0EBB-3F36-7F47-9968-BEDCBB50C98A}" dt="2021-10-20T15:45:05.323" v="833" actId="478"/>
          <ac:spMkLst>
            <pc:docMk/>
            <pc:sldMk cId="2136514907" sldId="2113"/>
            <ac:spMk id="4" creationId="{B71231E7-E189-A647-BDEB-57E1C502799D}"/>
          </ac:spMkLst>
        </pc:spChg>
        <pc:spChg chg="mod topLvl">
          <ac:chgData name="Karl Hall" userId="338cca23-ce1e-48ec-8f27-00b6fdada974" providerId="ADAL" clId="{8D2C0EBB-3F36-7F47-9968-BEDCBB50C98A}" dt="2021-10-20T15:47:22.093" v="884" actId="403"/>
          <ac:spMkLst>
            <pc:docMk/>
            <pc:sldMk cId="2136514907" sldId="2113"/>
            <ac:spMk id="5" creationId="{10C2A009-295B-3941-B982-83BFDF5B3D47}"/>
          </ac:spMkLst>
        </pc:spChg>
        <pc:spChg chg="add del mod ord">
          <ac:chgData name="Karl Hall" userId="338cca23-ce1e-48ec-8f27-00b6fdada974" providerId="ADAL" clId="{8D2C0EBB-3F36-7F47-9968-BEDCBB50C98A}" dt="2021-10-20T15:45:05.323" v="833" actId="478"/>
          <ac:spMkLst>
            <pc:docMk/>
            <pc:sldMk cId="2136514907" sldId="2113"/>
            <ac:spMk id="6" creationId="{524F6146-20F9-D747-A35D-A0D9E549285A}"/>
          </ac:spMkLst>
        </pc:spChg>
        <pc:spChg chg="del">
          <ac:chgData name="Karl Hall" userId="338cca23-ce1e-48ec-8f27-00b6fdada974" providerId="ADAL" clId="{8D2C0EBB-3F36-7F47-9968-BEDCBB50C98A}" dt="2021-10-20T15:45:18.828" v="839" actId="478"/>
          <ac:spMkLst>
            <pc:docMk/>
            <pc:sldMk cId="2136514907" sldId="2113"/>
            <ac:spMk id="7" creationId="{FBD2F9BC-69AB-474C-BD93-9FBBE25FFF6A}"/>
          </ac:spMkLst>
        </pc:spChg>
        <pc:spChg chg="mod topLvl">
          <ac:chgData name="Karl Hall" userId="338cca23-ce1e-48ec-8f27-00b6fdada974" providerId="ADAL" clId="{8D2C0EBB-3F36-7F47-9968-BEDCBB50C98A}" dt="2021-10-20T15:47:22.093" v="884" actId="403"/>
          <ac:spMkLst>
            <pc:docMk/>
            <pc:sldMk cId="2136514907" sldId="2113"/>
            <ac:spMk id="8" creationId="{14AEB5E3-C56F-E748-8E92-25455F0CCC64}"/>
          </ac:spMkLst>
        </pc:spChg>
        <pc:grpChg chg="add del mod">
          <ac:chgData name="Karl Hall" userId="338cca23-ce1e-48ec-8f27-00b6fdada974" providerId="ADAL" clId="{8D2C0EBB-3F36-7F47-9968-BEDCBB50C98A}" dt="2021-10-20T15:46:32.235" v="865" actId="165"/>
          <ac:grpSpMkLst>
            <pc:docMk/>
            <pc:sldMk cId="2136514907" sldId="2113"/>
            <ac:grpSpMk id="9" creationId="{CC66B6D4-4C8F-8D41-87B3-27238EA955CF}"/>
          </ac:grpSpMkLst>
        </pc:grpChg>
        <pc:grpChg chg="add mod">
          <ac:chgData name="Karl Hall" userId="338cca23-ce1e-48ec-8f27-00b6fdada974" providerId="ADAL" clId="{8D2C0EBB-3F36-7F47-9968-BEDCBB50C98A}" dt="2021-10-20T16:08:21.035" v="1150" actId="1035"/>
          <ac:grpSpMkLst>
            <pc:docMk/>
            <pc:sldMk cId="2136514907" sldId="2113"/>
            <ac:grpSpMk id="10" creationId="{C3C8D523-2F17-7446-96E2-7F32B2C1D511}"/>
          </ac:grpSpMkLst>
        </pc:grpChg>
        <pc:picChg chg="add mod">
          <ac:chgData name="Karl Hall" userId="338cca23-ce1e-48ec-8f27-00b6fdada974" providerId="ADAL" clId="{8D2C0EBB-3F36-7F47-9968-BEDCBB50C98A}" dt="2021-10-20T16:08:15.560" v="1146"/>
          <ac:picMkLst>
            <pc:docMk/>
            <pc:sldMk cId="2136514907" sldId="2113"/>
            <ac:picMk id="11" creationId="{5055C60B-B764-424D-BBC4-E7D2D5A21132}"/>
          </ac:picMkLst>
        </pc:picChg>
      </pc:sldChg>
      <pc:sldChg chg="del">
        <pc:chgData name="Karl Hall" userId="338cca23-ce1e-48ec-8f27-00b6fdada974" providerId="ADAL" clId="{8D2C0EBB-3F36-7F47-9968-BEDCBB50C98A}" dt="2021-10-20T12:01:28.390" v="53" actId="2696"/>
        <pc:sldMkLst>
          <pc:docMk/>
          <pc:sldMk cId="2071815122" sldId="2114"/>
        </pc:sldMkLst>
      </pc:sldChg>
      <pc:sldChg chg="addSp del mod">
        <pc:chgData name="Karl Hall" userId="338cca23-ce1e-48ec-8f27-00b6fdada974" providerId="ADAL" clId="{8D2C0EBB-3F36-7F47-9968-BEDCBB50C98A}" dt="2021-10-20T16:07:56.156" v="1145" actId="2696"/>
        <pc:sldMkLst>
          <pc:docMk/>
          <pc:sldMk cId="2777340046" sldId="2115"/>
        </pc:sldMkLst>
        <pc:grpChg chg="add">
          <ac:chgData name="Karl Hall" userId="338cca23-ce1e-48ec-8f27-00b6fdada974" providerId="ADAL" clId="{8D2C0EBB-3F36-7F47-9968-BEDCBB50C98A}" dt="2021-10-20T16:03:33.564" v="1014" actId="164"/>
          <ac:grpSpMkLst>
            <pc:docMk/>
            <pc:sldMk cId="2777340046" sldId="2115"/>
            <ac:grpSpMk id="2" creationId="{F28ECE12-8E1A-0446-92FE-27240FCEF73D}"/>
          </ac:grpSpMkLst>
        </pc:grpChg>
      </pc:sldChg>
      <pc:sldChg chg="addSp delSp modSp add mod ord">
        <pc:chgData name="Karl Hall" userId="338cca23-ce1e-48ec-8f27-00b6fdada974" providerId="ADAL" clId="{8D2C0EBB-3F36-7F47-9968-BEDCBB50C98A}" dt="2021-10-20T13:45:12.964" v="262" actId="1036"/>
        <pc:sldMkLst>
          <pc:docMk/>
          <pc:sldMk cId="3707920152" sldId="2145705451"/>
        </pc:sldMkLst>
        <pc:spChg chg="mod">
          <ac:chgData name="Karl Hall" userId="338cca23-ce1e-48ec-8f27-00b6fdada974" providerId="ADAL" clId="{8D2C0EBB-3F36-7F47-9968-BEDCBB50C98A}" dt="2021-10-20T13:17:51.467" v="99"/>
          <ac:spMkLst>
            <pc:docMk/>
            <pc:sldMk cId="3707920152" sldId="2145705451"/>
            <ac:spMk id="5" creationId="{29A9C214-A02A-4546-9956-A259DB2635A6}"/>
          </ac:spMkLst>
        </pc:spChg>
        <pc:spChg chg="del mod topLvl">
          <ac:chgData name="Karl Hall" userId="338cca23-ce1e-48ec-8f27-00b6fdada974" providerId="ADAL" clId="{8D2C0EBB-3F36-7F47-9968-BEDCBB50C98A}" dt="2021-10-20T13:44:57.503" v="258" actId="478"/>
          <ac:spMkLst>
            <pc:docMk/>
            <pc:sldMk cId="3707920152" sldId="2145705451"/>
            <ac:spMk id="11" creationId="{4A3D234D-577A-A44B-BFED-6D2928D1B0EA}"/>
          </ac:spMkLst>
        </pc:spChg>
        <pc:spChg chg="del mod topLvl">
          <ac:chgData name="Karl Hall" userId="338cca23-ce1e-48ec-8f27-00b6fdada974" providerId="ADAL" clId="{8D2C0EBB-3F36-7F47-9968-BEDCBB50C98A}" dt="2021-10-20T13:44:57.503" v="258" actId="478"/>
          <ac:spMkLst>
            <pc:docMk/>
            <pc:sldMk cId="3707920152" sldId="2145705451"/>
            <ac:spMk id="12" creationId="{77CE4A15-D4DA-2744-9AE1-9D4741210956}"/>
          </ac:spMkLst>
        </pc:spChg>
        <pc:spChg chg="mod topLvl">
          <ac:chgData name="Karl Hall" userId="338cca23-ce1e-48ec-8f27-00b6fdada974" providerId="ADAL" clId="{8D2C0EBB-3F36-7F47-9968-BEDCBB50C98A}" dt="2021-10-20T13:45:12.964" v="262" actId="1036"/>
          <ac:spMkLst>
            <pc:docMk/>
            <pc:sldMk cId="3707920152" sldId="2145705451"/>
            <ac:spMk id="13" creationId="{20C8BE7E-3901-8548-A35C-2F39BE0C4C30}"/>
          </ac:spMkLst>
        </pc:spChg>
        <pc:spChg chg="del mod topLvl">
          <ac:chgData name="Karl Hall" userId="338cca23-ce1e-48ec-8f27-00b6fdada974" providerId="ADAL" clId="{8D2C0EBB-3F36-7F47-9968-BEDCBB50C98A}" dt="2021-10-20T13:44:57.503" v="258" actId="478"/>
          <ac:spMkLst>
            <pc:docMk/>
            <pc:sldMk cId="3707920152" sldId="2145705451"/>
            <ac:spMk id="14" creationId="{C0012F35-AFAB-934E-9515-6E4138D1DD2C}"/>
          </ac:spMkLst>
        </pc:spChg>
        <pc:spChg chg="mod topLvl">
          <ac:chgData name="Karl Hall" userId="338cca23-ce1e-48ec-8f27-00b6fdada974" providerId="ADAL" clId="{8D2C0EBB-3F36-7F47-9968-BEDCBB50C98A}" dt="2021-10-20T13:33:02.552" v="215" actId="1076"/>
          <ac:spMkLst>
            <pc:docMk/>
            <pc:sldMk cId="3707920152" sldId="2145705451"/>
            <ac:spMk id="15" creationId="{9CDD79FF-EDB9-6F48-8C90-13A9C44B6043}"/>
          </ac:spMkLst>
        </pc:spChg>
        <pc:spChg chg="mod topLvl">
          <ac:chgData name="Karl Hall" userId="338cca23-ce1e-48ec-8f27-00b6fdada974" providerId="ADAL" clId="{8D2C0EBB-3F36-7F47-9968-BEDCBB50C98A}" dt="2021-10-20T13:33:02.552" v="215" actId="1076"/>
          <ac:spMkLst>
            <pc:docMk/>
            <pc:sldMk cId="3707920152" sldId="2145705451"/>
            <ac:spMk id="16" creationId="{EE9A0500-54BF-6140-AE58-79D751570DE6}"/>
          </ac:spMkLst>
        </pc:spChg>
        <pc:spChg chg="mod topLvl">
          <ac:chgData name="Karl Hall" userId="338cca23-ce1e-48ec-8f27-00b6fdada974" providerId="ADAL" clId="{8D2C0EBB-3F36-7F47-9968-BEDCBB50C98A}" dt="2021-10-20T13:45:12.964" v="262" actId="1036"/>
          <ac:spMkLst>
            <pc:docMk/>
            <pc:sldMk cId="3707920152" sldId="2145705451"/>
            <ac:spMk id="17" creationId="{07674512-9B31-8040-80D0-EE185922BCC6}"/>
          </ac:spMkLst>
        </pc:spChg>
        <pc:spChg chg="mod topLvl">
          <ac:chgData name="Karl Hall" userId="338cca23-ce1e-48ec-8f27-00b6fdada974" providerId="ADAL" clId="{8D2C0EBB-3F36-7F47-9968-BEDCBB50C98A}" dt="2021-10-20T13:33:02.552" v="215" actId="1076"/>
          <ac:spMkLst>
            <pc:docMk/>
            <pc:sldMk cId="3707920152" sldId="2145705451"/>
            <ac:spMk id="18" creationId="{6ACBDAE4-4A68-3843-97BD-7885762C540D}"/>
          </ac:spMkLst>
        </pc:spChg>
        <pc:spChg chg="mod topLvl">
          <ac:chgData name="Karl Hall" userId="338cca23-ce1e-48ec-8f27-00b6fdada974" providerId="ADAL" clId="{8D2C0EBB-3F36-7F47-9968-BEDCBB50C98A}" dt="2021-10-20T13:45:12.964" v="262" actId="1036"/>
          <ac:spMkLst>
            <pc:docMk/>
            <pc:sldMk cId="3707920152" sldId="2145705451"/>
            <ac:spMk id="21" creationId="{2D5844F7-47B0-9D4D-836F-9B0F0EDF21DF}"/>
          </ac:spMkLst>
        </pc:spChg>
        <pc:spChg chg="del mod">
          <ac:chgData name="Karl Hall" userId="338cca23-ce1e-48ec-8f27-00b6fdada974" providerId="ADAL" clId="{8D2C0EBB-3F36-7F47-9968-BEDCBB50C98A}" dt="2021-10-20T13:21:06.134" v="173" actId="478"/>
          <ac:spMkLst>
            <pc:docMk/>
            <pc:sldMk cId="3707920152" sldId="2145705451"/>
            <ac:spMk id="22" creationId="{1BE170E8-2164-C843-8D21-5EDC2A1F52AC}"/>
          </ac:spMkLst>
        </pc:spChg>
        <pc:spChg chg="add mod topLvl">
          <ac:chgData name="Karl Hall" userId="338cca23-ce1e-48ec-8f27-00b6fdada974" providerId="ADAL" clId="{8D2C0EBB-3F36-7F47-9968-BEDCBB50C98A}" dt="2021-10-20T13:45:12.964" v="262" actId="1036"/>
          <ac:spMkLst>
            <pc:docMk/>
            <pc:sldMk cId="3707920152" sldId="2145705451"/>
            <ac:spMk id="23" creationId="{5860D58B-47BF-6F41-9457-3BDBC9CDE900}"/>
          </ac:spMkLst>
        </pc:spChg>
        <pc:spChg chg="mod">
          <ac:chgData name="Karl Hall" userId="338cca23-ce1e-48ec-8f27-00b6fdada974" providerId="ADAL" clId="{8D2C0EBB-3F36-7F47-9968-BEDCBB50C98A}" dt="2021-10-20T13:44:54.316" v="257" actId="3064"/>
          <ac:spMkLst>
            <pc:docMk/>
            <pc:sldMk cId="3707920152" sldId="2145705451"/>
            <ac:spMk id="26" creationId="{9FD6CABA-B7E1-274B-9DF2-4D9EE9E6A5B1}"/>
          </ac:spMkLst>
        </pc:spChg>
        <pc:spChg chg="mod">
          <ac:chgData name="Karl Hall" userId="338cca23-ce1e-48ec-8f27-00b6fdada974" providerId="ADAL" clId="{8D2C0EBB-3F36-7F47-9968-BEDCBB50C98A}" dt="2021-10-20T13:44:54.316" v="257" actId="3064"/>
          <ac:spMkLst>
            <pc:docMk/>
            <pc:sldMk cId="3707920152" sldId="2145705451"/>
            <ac:spMk id="27" creationId="{8C8D9824-65DB-494A-8995-266CCAF295B2}"/>
          </ac:spMkLst>
        </pc:spChg>
        <pc:spChg chg="mod">
          <ac:chgData name="Karl Hall" userId="338cca23-ce1e-48ec-8f27-00b6fdada974" providerId="ADAL" clId="{8D2C0EBB-3F36-7F47-9968-BEDCBB50C98A}" dt="2021-10-20T13:44:54.316" v="257" actId="3064"/>
          <ac:spMkLst>
            <pc:docMk/>
            <pc:sldMk cId="3707920152" sldId="2145705451"/>
            <ac:spMk id="28" creationId="{D87928A1-5A51-5849-99CB-95711777AA24}"/>
          </ac:spMkLst>
        </pc:spChg>
        <pc:grpChg chg="add del mod">
          <ac:chgData name="Karl Hall" userId="338cca23-ce1e-48ec-8f27-00b6fdada974" providerId="ADAL" clId="{8D2C0EBB-3F36-7F47-9968-BEDCBB50C98A}" dt="2021-10-20T13:32:07.162" v="184" actId="165"/>
          <ac:grpSpMkLst>
            <pc:docMk/>
            <pc:sldMk cId="3707920152" sldId="2145705451"/>
            <ac:grpSpMk id="10" creationId="{E65CC848-5E1F-6C4D-83F1-80E359A96DF9}"/>
          </ac:grpSpMkLst>
        </pc:grpChg>
        <pc:grpChg chg="add mod">
          <ac:chgData name="Karl Hall" userId="338cca23-ce1e-48ec-8f27-00b6fdada974" providerId="ADAL" clId="{8D2C0EBB-3F36-7F47-9968-BEDCBB50C98A}" dt="2021-10-20T13:45:12.964" v="262" actId="1036"/>
          <ac:grpSpMkLst>
            <pc:docMk/>
            <pc:sldMk cId="3707920152" sldId="2145705451"/>
            <ac:grpSpMk id="24" creationId="{D4141A0A-E464-3048-998F-A2DA45734605}"/>
          </ac:grpSpMkLst>
        </pc:grpChg>
        <pc:grpChg chg="add mod">
          <ac:chgData name="Karl Hall" userId="338cca23-ce1e-48ec-8f27-00b6fdada974" providerId="ADAL" clId="{8D2C0EBB-3F36-7F47-9968-BEDCBB50C98A}" dt="2021-10-20T13:45:12.964" v="262" actId="1036"/>
          <ac:grpSpMkLst>
            <pc:docMk/>
            <pc:sldMk cId="3707920152" sldId="2145705451"/>
            <ac:grpSpMk id="25" creationId="{D0EE28B9-2402-D84D-B325-885E83680C15}"/>
          </ac:grpSpMkLst>
        </pc:grpChg>
        <pc:graphicFrameChg chg="del">
          <ac:chgData name="Karl Hall" userId="338cca23-ce1e-48ec-8f27-00b6fdada974" providerId="ADAL" clId="{8D2C0EBB-3F36-7F47-9968-BEDCBB50C98A}" dt="2021-10-20T13:17:36.464" v="96" actId="478"/>
          <ac:graphicFrameMkLst>
            <pc:docMk/>
            <pc:sldMk cId="3707920152" sldId="2145705451"/>
            <ac:graphicFrameMk id="6" creationId="{78BC3CEF-3FD5-E24E-BE52-8A06B9FFBAC1}"/>
          </ac:graphicFrameMkLst>
        </pc:graphicFrameChg>
        <pc:picChg chg="del mod">
          <ac:chgData name="Karl Hall" userId="338cca23-ce1e-48ec-8f27-00b6fdada974" providerId="ADAL" clId="{8D2C0EBB-3F36-7F47-9968-BEDCBB50C98A}" dt="2021-10-20T13:18:26.784" v="110" actId="478"/>
          <ac:picMkLst>
            <pc:docMk/>
            <pc:sldMk cId="3707920152" sldId="2145705451"/>
            <ac:picMk id="7" creationId="{483C8568-829F-9143-84CA-427408EAA3FC}"/>
          </ac:picMkLst>
        </pc:picChg>
        <pc:picChg chg="add del mod">
          <ac:chgData name="Karl Hall" userId="338cca23-ce1e-48ec-8f27-00b6fdada974" providerId="ADAL" clId="{8D2C0EBB-3F36-7F47-9968-BEDCBB50C98A}" dt="2021-10-20T13:18:25.706" v="109" actId="21"/>
          <ac:picMkLst>
            <pc:docMk/>
            <pc:sldMk cId="3707920152" sldId="2145705451"/>
            <ac:picMk id="8" creationId="{75F5BBE3-17FD-9F49-B9DF-3FC79E927ECA}"/>
          </ac:picMkLst>
        </pc:picChg>
        <pc:picChg chg="add mod">
          <ac:chgData name="Karl Hall" userId="338cca23-ce1e-48ec-8f27-00b6fdada974" providerId="ADAL" clId="{8D2C0EBB-3F36-7F47-9968-BEDCBB50C98A}" dt="2021-10-20T13:18:27.538" v="111"/>
          <ac:picMkLst>
            <pc:docMk/>
            <pc:sldMk cId="3707920152" sldId="2145705451"/>
            <ac:picMk id="9" creationId="{C4C53AC5-D401-F547-943D-2F1B9C4EC2BA}"/>
          </ac:picMkLst>
        </pc:picChg>
        <pc:cxnChg chg="mod topLvl">
          <ac:chgData name="Karl Hall" userId="338cca23-ce1e-48ec-8f27-00b6fdada974" providerId="ADAL" clId="{8D2C0EBB-3F36-7F47-9968-BEDCBB50C98A}" dt="2021-10-20T13:45:12.964" v="262" actId="1036"/>
          <ac:cxnSpMkLst>
            <pc:docMk/>
            <pc:sldMk cId="3707920152" sldId="2145705451"/>
            <ac:cxnSpMk id="19" creationId="{3624AE4C-C595-4D49-88CD-4DD77F1A7368}"/>
          </ac:cxnSpMkLst>
        </pc:cxnChg>
        <pc:cxnChg chg="del mod">
          <ac:chgData name="Karl Hall" userId="338cca23-ce1e-48ec-8f27-00b6fdada974" providerId="ADAL" clId="{8D2C0EBB-3F36-7F47-9968-BEDCBB50C98A}" dt="2021-10-20T13:21:03.981" v="172" actId="478"/>
          <ac:cxnSpMkLst>
            <pc:docMk/>
            <pc:sldMk cId="3707920152" sldId="2145705451"/>
            <ac:cxnSpMk id="20" creationId="{D9E9604E-145B-CD40-895E-0F6C96BC0BB3}"/>
          </ac:cxnSpMkLst>
        </pc:cxnChg>
      </pc:sldChg>
      <pc:sldChg chg="addSp delSp modSp add mod">
        <pc:chgData name="Karl Hall" userId="338cca23-ce1e-48ec-8f27-00b6fdada974" providerId="ADAL" clId="{8D2C0EBB-3F36-7F47-9968-BEDCBB50C98A}" dt="2021-10-20T11:59:36.429" v="37"/>
        <pc:sldMkLst>
          <pc:docMk/>
          <pc:sldMk cId="1967750365" sldId="2145705457"/>
        </pc:sldMkLst>
        <pc:spChg chg="mod">
          <ac:chgData name="Karl Hall" userId="338cca23-ce1e-48ec-8f27-00b6fdada974" providerId="ADAL" clId="{8D2C0EBB-3F36-7F47-9968-BEDCBB50C98A}" dt="2021-10-20T11:58:50.328" v="26" actId="20577"/>
          <ac:spMkLst>
            <pc:docMk/>
            <pc:sldMk cId="1967750365" sldId="2145705457"/>
            <ac:spMk id="2" creationId="{E1F6A2F9-50CB-2E4C-A46D-E2649DCBBA7D}"/>
          </ac:spMkLst>
        </pc:spChg>
        <pc:picChg chg="add del mod">
          <ac:chgData name="Karl Hall" userId="338cca23-ce1e-48ec-8f27-00b6fdada974" providerId="ADAL" clId="{8D2C0EBB-3F36-7F47-9968-BEDCBB50C98A}" dt="2021-10-20T11:59:33.893" v="35" actId="21"/>
          <ac:picMkLst>
            <pc:docMk/>
            <pc:sldMk cId="1967750365" sldId="2145705457"/>
            <ac:picMk id="6" creationId="{0536B3A5-DF0D-7D43-BEBD-B78E6BC686FC}"/>
          </ac:picMkLst>
        </pc:picChg>
        <pc:picChg chg="del mod">
          <ac:chgData name="Karl Hall" userId="338cca23-ce1e-48ec-8f27-00b6fdada974" providerId="ADAL" clId="{8D2C0EBB-3F36-7F47-9968-BEDCBB50C98A}" dt="2021-10-20T11:59:35.486" v="36" actId="478"/>
          <ac:picMkLst>
            <pc:docMk/>
            <pc:sldMk cId="1967750365" sldId="2145705457"/>
            <ac:picMk id="9" creationId="{AFDFC375-A803-0648-A8F7-E95DB6CB52A8}"/>
          </ac:picMkLst>
        </pc:picChg>
        <pc:picChg chg="mod">
          <ac:chgData name="Karl Hall" userId="338cca23-ce1e-48ec-8f27-00b6fdada974" providerId="ADAL" clId="{8D2C0EBB-3F36-7F47-9968-BEDCBB50C98A}" dt="2021-10-20T11:58:52.520" v="28" actId="1076"/>
          <ac:picMkLst>
            <pc:docMk/>
            <pc:sldMk cId="1967750365" sldId="2145705457"/>
            <ac:picMk id="12" creationId="{72EE8AE8-D421-AA47-8E66-CB8A2D9981AD}"/>
          </ac:picMkLst>
        </pc:picChg>
        <pc:picChg chg="add mod">
          <ac:chgData name="Karl Hall" userId="338cca23-ce1e-48ec-8f27-00b6fdada974" providerId="ADAL" clId="{8D2C0EBB-3F36-7F47-9968-BEDCBB50C98A}" dt="2021-10-20T11:59:36.429" v="37"/>
          <ac:picMkLst>
            <pc:docMk/>
            <pc:sldMk cId="1967750365" sldId="2145705457"/>
            <ac:picMk id="15" creationId="{C543CF69-0175-7549-A5A3-3B565865C4F2}"/>
          </ac:picMkLst>
        </pc:picChg>
      </pc:sldChg>
      <pc:sldChg chg="modSp add mod">
        <pc:chgData name="Karl Hall" userId="338cca23-ce1e-48ec-8f27-00b6fdada974" providerId="ADAL" clId="{8D2C0EBB-3F36-7F47-9968-BEDCBB50C98A}" dt="2021-10-20T12:05:07.996" v="93" actId="12789"/>
        <pc:sldMkLst>
          <pc:docMk/>
          <pc:sldMk cId="3317721017" sldId="2145705458"/>
        </pc:sldMkLst>
        <pc:spChg chg="mod">
          <ac:chgData name="Karl Hall" userId="338cca23-ce1e-48ec-8f27-00b6fdada974" providerId="ADAL" clId="{8D2C0EBB-3F36-7F47-9968-BEDCBB50C98A}" dt="2021-10-20T12:02:38.203" v="58" actId="20577"/>
          <ac:spMkLst>
            <pc:docMk/>
            <pc:sldMk cId="3317721017" sldId="2145705458"/>
            <ac:spMk id="2" creationId="{1C00DF95-6AD5-5A46-B592-20A1A3630A92}"/>
          </ac:spMkLst>
        </pc:spChg>
        <pc:graphicFrameChg chg="mod modGraphic">
          <ac:chgData name="Karl Hall" userId="338cca23-ce1e-48ec-8f27-00b6fdada974" providerId="ADAL" clId="{8D2C0EBB-3F36-7F47-9968-BEDCBB50C98A}" dt="2021-10-20T12:05:07.996" v="93" actId="12789"/>
          <ac:graphicFrameMkLst>
            <pc:docMk/>
            <pc:sldMk cId="3317721017" sldId="2145705458"/>
            <ac:graphicFrameMk id="9" creationId="{7A81B5FA-8620-2B41-A664-83754DE6BC75}"/>
          </ac:graphicFrameMkLst>
        </pc:graphicFrameChg>
      </pc:sldChg>
      <pc:sldChg chg="modSp add mod">
        <pc:chgData name="Karl Hall" userId="338cca23-ce1e-48ec-8f27-00b6fdada974" providerId="ADAL" clId="{8D2C0EBB-3F36-7F47-9968-BEDCBB50C98A}" dt="2021-10-20T12:01:22.460" v="52" actId="20577"/>
        <pc:sldMkLst>
          <pc:docMk/>
          <pc:sldMk cId="2859906609" sldId="2145705464"/>
        </pc:sldMkLst>
        <pc:spChg chg="mod">
          <ac:chgData name="Karl Hall" userId="338cca23-ce1e-48ec-8f27-00b6fdada974" providerId="ADAL" clId="{8D2C0EBB-3F36-7F47-9968-BEDCBB50C98A}" dt="2021-10-20T12:01:22.460" v="52" actId="20577"/>
          <ac:spMkLst>
            <pc:docMk/>
            <pc:sldMk cId="2859906609" sldId="2145705464"/>
            <ac:spMk id="2" creationId="{50919E5E-5641-7744-BEA0-745D53F0E044}"/>
          </ac:spMkLst>
        </pc:spChg>
      </pc:sldChg>
      <pc:sldChg chg="addSp delSp modSp add mod">
        <pc:chgData name="Karl Hall" userId="338cca23-ce1e-48ec-8f27-00b6fdada974" providerId="ADAL" clId="{8D2C0EBB-3F36-7F47-9968-BEDCBB50C98A}" dt="2021-10-20T15:33:54.864" v="535" actId="478"/>
        <pc:sldMkLst>
          <pc:docMk/>
          <pc:sldMk cId="159085823" sldId="2145705465"/>
        </pc:sldMkLst>
        <pc:spChg chg="mod">
          <ac:chgData name="Karl Hall" userId="338cca23-ce1e-48ec-8f27-00b6fdada974" providerId="ADAL" clId="{8D2C0EBB-3F36-7F47-9968-BEDCBB50C98A}" dt="2021-10-20T13:47:42.808" v="269" actId="2711"/>
          <ac:spMkLst>
            <pc:docMk/>
            <pc:sldMk cId="159085823" sldId="2145705465"/>
            <ac:spMk id="5" creationId="{29A9C214-A02A-4546-9956-A259DB2635A6}"/>
          </ac:spMkLst>
        </pc:spChg>
        <pc:spChg chg="del">
          <ac:chgData name="Karl Hall" userId="338cca23-ce1e-48ec-8f27-00b6fdada974" providerId="ADAL" clId="{8D2C0EBB-3F36-7F47-9968-BEDCBB50C98A}" dt="2021-10-20T13:46:57.660" v="264" actId="478"/>
          <ac:spMkLst>
            <pc:docMk/>
            <pc:sldMk cId="159085823" sldId="2145705465"/>
            <ac:spMk id="13" creationId="{20C8BE7E-3901-8548-A35C-2F39BE0C4C30}"/>
          </ac:spMkLst>
        </pc:spChg>
        <pc:spChg chg="del">
          <ac:chgData name="Karl Hall" userId="338cca23-ce1e-48ec-8f27-00b6fdada974" providerId="ADAL" clId="{8D2C0EBB-3F36-7F47-9968-BEDCBB50C98A}" dt="2021-10-20T13:46:57.660" v="264" actId="478"/>
          <ac:spMkLst>
            <pc:docMk/>
            <pc:sldMk cId="159085823" sldId="2145705465"/>
            <ac:spMk id="17" creationId="{07674512-9B31-8040-80D0-EE185922BCC6}"/>
          </ac:spMkLst>
        </pc:spChg>
        <pc:spChg chg="add del mod">
          <ac:chgData name="Karl Hall" userId="338cca23-ce1e-48ec-8f27-00b6fdada974" providerId="ADAL" clId="{8D2C0EBB-3F36-7F47-9968-BEDCBB50C98A}" dt="2021-10-20T15:27:41.575" v="521" actId="478"/>
          <ac:spMkLst>
            <pc:docMk/>
            <pc:sldMk cId="159085823" sldId="2145705465"/>
            <ac:spMk id="20" creationId="{39145980-8DDF-064E-ABE7-27DEBDA5F1A4}"/>
          </ac:spMkLst>
        </pc:spChg>
        <pc:spChg chg="del">
          <ac:chgData name="Karl Hall" userId="338cca23-ce1e-48ec-8f27-00b6fdada974" providerId="ADAL" clId="{8D2C0EBB-3F36-7F47-9968-BEDCBB50C98A}" dt="2021-10-20T13:46:57.660" v="264" actId="478"/>
          <ac:spMkLst>
            <pc:docMk/>
            <pc:sldMk cId="159085823" sldId="2145705465"/>
            <ac:spMk id="21" creationId="{2D5844F7-47B0-9D4D-836F-9B0F0EDF21DF}"/>
          </ac:spMkLst>
        </pc:spChg>
        <pc:spChg chg="add del mod">
          <ac:chgData name="Karl Hall" userId="338cca23-ce1e-48ec-8f27-00b6fdada974" providerId="ADAL" clId="{8D2C0EBB-3F36-7F47-9968-BEDCBB50C98A}" dt="2021-10-20T15:33:54.864" v="535" actId="478"/>
          <ac:spMkLst>
            <pc:docMk/>
            <pc:sldMk cId="159085823" sldId="2145705465"/>
            <ac:spMk id="22" creationId="{AACC9424-4CC7-B54E-B112-72CF6566C8FB}"/>
          </ac:spMkLst>
        </pc:spChg>
        <pc:spChg chg="del">
          <ac:chgData name="Karl Hall" userId="338cca23-ce1e-48ec-8f27-00b6fdada974" providerId="ADAL" clId="{8D2C0EBB-3F36-7F47-9968-BEDCBB50C98A}" dt="2021-10-20T13:46:57.660" v="264" actId="478"/>
          <ac:spMkLst>
            <pc:docMk/>
            <pc:sldMk cId="159085823" sldId="2145705465"/>
            <ac:spMk id="23" creationId="{5860D58B-47BF-6F41-9457-3BDBC9CDE900}"/>
          </ac:spMkLst>
        </pc:spChg>
        <pc:spChg chg="add del mod">
          <ac:chgData name="Karl Hall" userId="338cca23-ce1e-48ec-8f27-00b6fdada974" providerId="ADAL" clId="{8D2C0EBB-3F36-7F47-9968-BEDCBB50C98A}" dt="2021-10-20T15:33:54.864" v="535" actId="478"/>
          <ac:spMkLst>
            <pc:docMk/>
            <pc:sldMk cId="159085823" sldId="2145705465"/>
            <ac:spMk id="29" creationId="{73FD0A38-B598-4A47-9B6B-17C0C3B9A44A}"/>
          </ac:spMkLst>
        </pc:spChg>
        <pc:spChg chg="add mod">
          <ac:chgData name="Karl Hall" userId="338cca23-ce1e-48ec-8f27-00b6fdada974" providerId="ADAL" clId="{8D2C0EBB-3F36-7F47-9968-BEDCBB50C98A}" dt="2021-10-20T15:13:23.651" v="500" actId="1036"/>
          <ac:spMkLst>
            <pc:docMk/>
            <pc:sldMk cId="159085823" sldId="2145705465"/>
            <ac:spMk id="30" creationId="{0B53CC35-64D2-0241-B902-6B6F917030D4}"/>
          </ac:spMkLst>
        </pc:spChg>
        <pc:spChg chg="add mod">
          <ac:chgData name="Karl Hall" userId="338cca23-ce1e-48ec-8f27-00b6fdada974" providerId="ADAL" clId="{8D2C0EBB-3F36-7F47-9968-BEDCBB50C98A}" dt="2021-10-20T15:13:23.651" v="500" actId="1036"/>
          <ac:spMkLst>
            <pc:docMk/>
            <pc:sldMk cId="159085823" sldId="2145705465"/>
            <ac:spMk id="31" creationId="{51830B8D-3032-A34A-94B6-619E0300E234}"/>
          </ac:spMkLst>
        </pc:spChg>
        <pc:spChg chg="add mod">
          <ac:chgData name="Karl Hall" userId="338cca23-ce1e-48ec-8f27-00b6fdada974" providerId="ADAL" clId="{8D2C0EBB-3F36-7F47-9968-BEDCBB50C98A}" dt="2021-10-20T15:13:23.651" v="500" actId="1036"/>
          <ac:spMkLst>
            <pc:docMk/>
            <pc:sldMk cId="159085823" sldId="2145705465"/>
            <ac:spMk id="32" creationId="{2A29322F-5092-694F-9832-7929A03F11FE}"/>
          </ac:spMkLst>
        </pc:spChg>
        <pc:spChg chg="add mod">
          <ac:chgData name="Karl Hall" userId="338cca23-ce1e-48ec-8f27-00b6fdada974" providerId="ADAL" clId="{8D2C0EBB-3F36-7F47-9968-BEDCBB50C98A}" dt="2021-10-20T15:12:24.920" v="480" actId="1076"/>
          <ac:spMkLst>
            <pc:docMk/>
            <pc:sldMk cId="159085823" sldId="2145705465"/>
            <ac:spMk id="36" creationId="{D02DD58E-1CB0-4E4D-A43C-AB37C552CA6A}"/>
          </ac:spMkLst>
        </pc:spChg>
        <pc:spChg chg="add mod">
          <ac:chgData name="Karl Hall" userId="338cca23-ce1e-48ec-8f27-00b6fdada974" providerId="ADAL" clId="{8D2C0EBB-3F36-7F47-9968-BEDCBB50C98A}" dt="2021-10-20T15:12:27.295" v="481" actId="1076"/>
          <ac:spMkLst>
            <pc:docMk/>
            <pc:sldMk cId="159085823" sldId="2145705465"/>
            <ac:spMk id="37" creationId="{8A37F4B9-E39D-514A-B7A9-9E19BA2A96AC}"/>
          </ac:spMkLst>
        </pc:spChg>
        <pc:spChg chg="add mod">
          <ac:chgData name="Karl Hall" userId="338cca23-ce1e-48ec-8f27-00b6fdada974" providerId="ADAL" clId="{8D2C0EBB-3F36-7F47-9968-BEDCBB50C98A}" dt="2021-10-20T15:12:31.574" v="482" actId="1076"/>
          <ac:spMkLst>
            <pc:docMk/>
            <pc:sldMk cId="159085823" sldId="2145705465"/>
            <ac:spMk id="38" creationId="{CDD1C197-B349-CE42-A3F7-71C7BA5B67C0}"/>
          </ac:spMkLst>
        </pc:spChg>
        <pc:spChg chg="add del mod">
          <ac:chgData name="Karl Hall" userId="338cca23-ce1e-48ec-8f27-00b6fdada974" providerId="ADAL" clId="{8D2C0EBB-3F36-7F47-9968-BEDCBB50C98A}" dt="2021-10-20T15:13:17.299" v="495" actId="478"/>
          <ac:spMkLst>
            <pc:docMk/>
            <pc:sldMk cId="159085823" sldId="2145705465"/>
            <ac:spMk id="39" creationId="{C118104A-5E71-E244-8423-C07531B51F5D}"/>
          </ac:spMkLst>
        </pc:spChg>
        <pc:spChg chg="add del mod">
          <ac:chgData name="Karl Hall" userId="338cca23-ce1e-48ec-8f27-00b6fdada974" providerId="ADAL" clId="{8D2C0EBB-3F36-7F47-9968-BEDCBB50C98A}" dt="2021-10-20T15:13:17.299" v="495" actId="478"/>
          <ac:spMkLst>
            <pc:docMk/>
            <pc:sldMk cId="159085823" sldId="2145705465"/>
            <ac:spMk id="40" creationId="{2AB050FB-EE0A-DA44-9AA3-DA04D1741BBD}"/>
          </ac:spMkLst>
        </pc:spChg>
        <pc:spChg chg="add del mod">
          <ac:chgData name="Karl Hall" userId="338cca23-ce1e-48ec-8f27-00b6fdada974" providerId="ADAL" clId="{8D2C0EBB-3F36-7F47-9968-BEDCBB50C98A}" dt="2021-10-20T15:13:17.299" v="495" actId="478"/>
          <ac:spMkLst>
            <pc:docMk/>
            <pc:sldMk cId="159085823" sldId="2145705465"/>
            <ac:spMk id="41" creationId="{0A17AE58-3262-C649-9BDA-F2611F0550D5}"/>
          </ac:spMkLst>
        </pc:spChg>
        <pc:grpChg chg="del">
          <ac:chgData name="Karl Hall" userId="338cca23-ce1e-48ec-8f27-00b6fdada974" providerId="ADAL" clId="{8D2C0EBB-3F36-7F47-9968-BEDCBB50C98A}" dt="2021-10-20T13:46:57.660" v="264" actId="478"/>
          <ac:grpSpMkLst>
            <pc:docMk/>
            <pc:sldMk cId="159085823" sldId="2145705465"/>
            <ac:grpSpMk id="24" creationId="{D4141A0A-E464-3048-998F-A2DA45734605}"/>
          </ac:grpSpMkLst>
        </pc:grpChg>
        <pc:grpChg chg="del">
          <ac:chgData name="Karl Hall" userId="338cca23-ce1e-48ec-8f27-00b6fdada974" providerId="ADAL" clId="{8D2C0EBB-3F36-7F47-9968-BEDCBB50C98A}" dt="2021-10-20T13:46:57.660" v="264" actId="478"/>
          <ac:grpSpMkLst>
            <pc:docMk/>
            <pc:sldMk cId="159085823" sldId="2145705465"/>
            <ac:grpSpMk id="25" creationId="{D0EE28B9-2402-D84D-B325-885E83680C15}"/>
          </ac:grpSpMkLst>
        </pc:grpChg>
        <pc:picChg chg="add mod">
          <ac:chgData name="Karl Hall" userId="338cca23-ce1e-48ec-8f27-00b6fdada974" providerId="ADAL" clId="{8D2C0EBB-3F36-7F47-9968-BEDCBB50C98A}" dt="2021-10-20T15:27:38.072" v="520" actId="14100"/>
          <ac:picMkLst>
            <pc:docMk/>
            <pc:sldMk cId="159085823" sldId="2145705465"/>
            <ac:picMk id="3" creationId="{8B955E3D-3886-DC4D-A0E1-A4B2955E9F5C}"/>
          </ac:picMkLst>
        </pc:picChg>
        <pc:picChg chg="add del mod">
          <ac:chgData name="Karl Hall" userId="338cca23-ce1e-48ec-8f27-00b6fdada974" providerId="ADAL" clId="{8D2C0EBB-3F36-7F47-9968-BEDCBB50C98A}" dt="2021-10-20T15:27:41.575" v="521" actId="478"/>
          <ac:picMkLst>
            <pc:docMk/>
            <pc:sldMk cId="159085823" sldId="2145705465"/>
            <ac:picMk id="33" creationId="{53FAB3EC-DFDA-B444-BDA1-85A9AA63A7FA}"/>
          </ac:picMkLst>
        </pc:picChg>
        <pc:picChg chg="add mod">
          <ac:chgData name="Karl Hall" userId="338cca23-ce1e-48ec-8f27-00b6fdada974" providerId="ADAL" clId="{8D2C0EBB-3F36-7F47-9968-BEDCBB50C98A}" dt="2021-10-20T15:33:53.379" v="534" actId="1076"/>
          <ac:picMkLst>
            <pc:docMk/>
            <pc:sldMk cId="159085823" sldId="2145705465"/>
            <ac:picMk id="34" creationId="{A98B7BAD-1C36-7645-93A8-A2CBBA59187B}"/>
          </ac:picMkLst>
        </pc:picChg>
        <pc:picChg chg="add mod">
          <ac:chgData name="Karl Hall" userId="338cca23-ce1e-48ec-8f27-00b6fdada974" providerId="ADAL" clId="{8D2C0EBB-3F36-7F47-9968-BEDCBB50C98A}" dt="2021-10-20T15:33:45.549" v="528" actId="1076"/>
          <ac:picMkLst>
            <pc:docMk/>
            <pc:sldMk cId="159085823" sldId="2145705465"/>
            <ac:picMk id="35" creationId="{BD18F9F0-5917-4941-A8F3-DD80B5B8FBB1}"/>
          </ac:picMkLst>
        </pc:picChg>
        <pc:cxnChg chg="del">
          <ac:chgData name="Karl Hall" userId="338cca23-ce1e-48ec-8f27-00b6fdada974" providerId="ADAL" clId="{8D2C0EBB-3F36-7F47-9968-BEDCBB50C98A}" dt="2021-10-20T13:46:57.660" v="264" actId="478"/>
          <ac:cxnSpMkLst>
            <pc:docMk/>
            <pc:sldMk cId="159085823" sldId="2145705465"/>
            <ac:cxnSpMk id="19" creationId="{3624AE4C-C595-4D49-88CD-4DD77F1A7368}"/>
          </ac:cxnSpMkLst>
        </pc:cxnChg>
      </pc:sldChg>
      <pc:sldChg chg="addSp delSp modSp add mod">
        <pc:chgData name="Karl Hall" userId="338cca23-ce1e-48ec-8f27-00b6fdada974" providerId="ADAL" clId="{8D2C0EBB-3F36-7F47-9968-BEDCBB50C98A}" dt="2021-10-20T14:02:51.455" v="426" actId="1076"/>
        <pc:sldMkLst>
          <pc:docMk/>
          <pc:sldMk cId="1098093822" sldId="2145705466"/>
        </pc:sldMkLst>
        <pc:spChg chg="mod">
          <ac:chgData name="Karl Hall" userId="338cca23-ce1e-48ec-8f27-00b6fdada974" providerId="ADAL" clId="{8D2C0EBB-3F36-7F47-9968-BEDCBB50C98A}" dt="2021-10-20T13:48:38.742" v="292" actId="20577"/>
          <ac:spMkLst>
            <pc:docMk/>
            <pc:sldMk cId="1098093822" sldId="2145705466"/>
            <ac:spMk id="5" creationId="{29A9C214-A02A-4546-9956-A259DB2635A6}"/>
          </ac:spMkLst>
        </pc:spChg>
        <pc:spChg chg="del">
          <ac:chgData name="Karl Hall" userId="338cca23-ce1e-48ec-8f27-00b6fdada974" providerId="ADAL" clId="{8D2C0EBB-3F36-7F47-9968-BEDCBB50C98A}" dt="2021-10-20T13:48:30.916" v="273" actId="478"/>
          <ac:spMkLst>
            <pc:docMk/>
            <pc:sldMk cId="1098093822" sldId="2145705466"/>
            <ac:spMk id="13" creationId="{20C8BE7E-3901-8548-A35C-2F39BE0C4C30}"/>
          </ac:spMkLst>
        </pc:spChg>
        <pc:spChg chg="del">
          <ac:chgData name="Karl Hall" userId="338cca23-ce1e-48ec-8f27-00b6fdada974" providerId="ADAL" clId="{8D2C0EBB-3F36-7F47-9968-BEDCBB50C98A}" dt="2021-10-20T13:48:30.916" v="273" actId="478"/>
          <ac:spMkLst>
            <pc:docMk/>
            <pc:sldMk cId="1098093822" sldId="2145705466"/>
            <ac:spMk id="17" creationId="{07674512-9B31-8040-80D0-EE185922BCC6}"/>
          </ac:spMkLst>
        </pc:spChg>
        <pc:spChg chg="add mod">
          <ac:chgData name="Karl Hall" userId="338cca23-ce1e-48ec-8f27-00b6fdada974" providerId="ADAL" clId="{8D2C0EBB-3F36-7F47-9968-BEDCBB50C98A}" dt="2021-10-20T14:02:40.329" v="425" actId="1035"/>
          <ac:spMkLst>
            <pc:docMk/>
            <pc:sldMk cId="1098093822" sldId="2145705466"/>
            <ac:spMk id="20" creationId="{8DDC02C2-B23D-0942-863C-5275DB8DB434}"/>
          </ac:spMkLst>
        </pc:spChg>
        <pc:spChg chg="del">
          <ac:chgData name="Karl Hall" userId="338cca23-ce1e-48ec-8f27-00b6fdada974" providerId="ADAL" clId="{8D2C0EBB-3F36-7F47-9968-BEDCBB50C98A}" dt="2021-10-20T13:48:30.916" v="273" actId="478"/>
          <ac:spMkLst>
            <pc:docMk/>
            <pc:sldMk cId="1098093822" sldId="2145705466"/>
            <ac:spMk id="21" creationId="{2D5844F7-47B0-9D4D-836F-9B0F0EDF21DF}"/>
          </ac:spMkLst>
        </pc:spChg>
        <pc:spChg chg="add mod">
          <ac:chgData name="Karl Hall" userId="338cca23-ce1e-48ec-8f27-00b6fdada974" providerId="ADAL" clId="{8D2C0EBB-3F36-7F47-9968-BEDCBB50C98A}" dt="2021-10-20T14:02:40.329" v="425" actId="1035"/>
          <ac:spMkLst>
            <pc:docMk/>
            <pc:sldMk cId="1098093822" sldId="2145705466"/>
            <ac:spMk id="22" creationId="{BD16AD6D-F2D6-8541-B3EA-8C80FD59A7BA}"/>
          </ac:spMkLst>
        </pc:spChg>
        <pc:spChg chg="del">
          <ac:chgData name="Karl Hall" userId="338cca23-ce1e-48ec-8f27-00b6fdada974" providerId="ADAL" clId="{8D2C0EBB-3F36-7F47-9968-BEDCBB50C98A}" dt="2021-10-20T13:48:30.916" v="273" actId="478"/>
          <ac:spMkLst>
            <pc:docMk/>
            <pc:sldMk cId="1098093822" sldId="2145705466"/>
            <ac:spMk id="23" creationId="{5860D58B-47BF-6F41-9457-3BDBC9CDE900}"/>
          </ac:spMkLst>
        </pc:spChg>
        <pc:spChg chg="add del mod">
          <ac:chgData name="Karl Hall" userId="338cca23-ce1e-48ec-8f27-00b6fdada974" providerId="ADAL" clId="{8D2C0EBB-3F36-7F47-9968-BEDCBB50C98A}" dt="2021-10-20T14:00:40.671" v="386" actId="478"/>
          <ac:spMkLst>
            <pc:docMk/>
            <pc:sldMk cId="1098093822" sldId="2145705466"/>
            <ac:spMk id="31" creationId="{040323C1-8547-8F4A-B9F3-D857D05E67CC}"/>
          </ac:spMkLst>
        </pc:spChg>
        <pc:spChg chg="add mod">
          <ac:chgData name="Karl Hall" userId="338cca23-ce1e-48ec-8f27-00b6fdada974" providerId="ADAL" clId="{8D2C0EBB-3F36-7F47-9968-BEDCBB50C98A}" dt="2021-10-20T14:01:09.954" v="392" actId="207"/>
          <ac:spMkLst>
            <pc:docMk/>
            <pc:sldMk cId="1098093822" sldId="2145705466"/>
            <ac:spMk id="32" creationId="{1FA6EEFA-F597-D64E-A77B-2BF364E2F575}"/>
          </ac:spMkLst>
        </pc:spChg>
        <pc:spChg chg="add mod">
          <ac:chgData name="Karl Hall" userId="338cca23-ce1e-48ec-8f27-00b6fdada974" providerId="ADAL" clId="{8D2C0EBB-3F36-7F47-9968-BEDCBB50C98A}" dt="2021-10-20T14:00:49.561" v="389" actId="167"/>
          <ac:spMkLst>
            <pc:docMk/>
            <pc:sldMk cId="1098093822" sldId="2145705466"/>
            <ac:spMk id="33" creationId="{4D291B88-BD17-AE47-A8F1-6DBB474C10EE}"/>
          </ac:spMkLst>
        </pc:spChg>
        <pc:spChg chg="mod">
          <ac:chgData name="Karl Hall" userId="338cca23-ce1e-48ec-8f27-00b6fdada974" providerId="ADAL" clId="{8D2C0EBB-3F36-7F47-9968-BEDCBB50C98A}" dt="2021-10-20T14:01:03.744" v="390" actId="571"/>
          <ac:spMkLst>
            <pc:docMk/>
            <pc:sldMk cId="1098093822" sldId="2145705466"/>
            <ac:spMk id="35" creationId="{2EC3499F-DF85-E34A-BB93-0066481B588E}"/>
          </ac:spMkLst>
        </pc:spChg>
        <pc:spChg chg="mod">
          <ac:chgData name="Karl Hall" userId="338cca23-ce1e-48ec-8f27-00b6fdada974" providerId="ADAL" clId="{8D2C0EBB-3F36-7F47-9968-BEDCBB50C98A}" dt="2021-10-20T14:01:03.744" v="390" actId="571"/>
          <ac:spMkLst>
            <pc:docMk/>
            <pc:sldMk cId="1098093822" sldId="2145705466"/>
            <ac:spMk id="36" creationId="{93A436BE-E81D-0F4B-991B-CB29A94AE9A1}"/>
          </ac:spMkLst>
        </pc:spChg>
        <pc:grpChg chg="add mod">
          <ac:chgData name="Karl Hall" userId="338cca23-ce1e-48ec-8f27-00b6fdada974" providerId="ADAL" clId="{8D2C0EBB-3F36-7F47-9968-BEDCBB50C98A}" dt="2021-10-20T14:02:51.455" v="426" actId="1076"/>
          <ac:grpSpMkLst>
            <pc:docMk/>
            <pc:sldMk cId="1098093822" sldId="2145705466"/>
            <ac:grpSpMk id="2" creationId="{950F4768-24DA-1540-9721-754C0EEB4C36}"/>
          </ac:grpSpMkLst>
        </pc:grpChg>
        <pc:grpChg chg="del">
          <ac:chgData name="Karl Hall" userId="338cca23-ce1e-48ec-8f27-00b6fdada974" providerId="ADAL" clId="{8D2C0EBB-3F36-7F47-9968-BEDCBB50C98A}" dt="2021-10-20T13:48:30.916" v="273" actId="478"/>
          <ac:grpSpMkLst>
            <pc:docMk/>
            <pc:sldMk cId="1098093822" sldId="2145705466"/>
            <ac:grpSpMk id="24" creationId="{D4141A0A-E464-3048-998F-A2DA45734605}"/>
          </ac:grpSpMkLst>
        </pc:grpChg>
        <pc:grpChg chg="del">
          <ac:chgData name="Karl Hall" userId="338cca23-ce1e-48ec-8f27-00b6fdada974" providerId="ADAL" clId="{8D2C0EBB-3F36-7F47-9968-BEDCBB50C98A}" dt="2021-10-20T13:48:30.916" v="273" actId="478"/>
          <ac:grpSpMkLst>
            <pc:docMk/>
            <pc:sldMk cId="1098093822" sldId="2145705466"/>
            <ac:grpSpMk id="25" creationId="{D0EE28B9-2402-D84D-B325-885E83680C15}"/>
          </ac:grpSpMkLst>
        </pc:grpChg>
        <pc:grpChg chg="add del mod">
          <ac:chgData name="Karl Hall" userId="338cca23-ce1e-48ec-8f27-00b6fdada974" providerId="ADAL" clId="{8D2C0EBB-3F36-7F47-9968-BEDCBB50C98A}" dt="2021-10-20T14:01:17.049" v="394" actId="478"/>
          <ac:grpSpMkLst>
            <pc:docMk/>
            <pc:sldMk cId="1098093822" sldId="2145705466"/>
            <ac:grpSpMk id="34" creationId="{B08EE5B6-B2AD-2A4B-9808-F0ADDE6BCE0E}"/>
          </ac:grpSpMkLst>
        </pc:grpChg>
        <pc:picChg chg="add mod">
          <ac:chgData name="Karl Hall" userId="338cca23-ce1e-48ec-8f27-00b6fdada974" providerId="ADAL" clId="{8D2C0EBB-3F36-7F47-9968-BEDCBB50C98A}" dt="2021-10-20T13:50:06.156" v="315" actId="1037"/>
          <ac:picMkLst>
            <pc:docMk/>
            <pc:sldMk cId="1098093822" sldId="2145705466"/>
            <ac:picMk id="29" creationId="{59CFDD1D-9185-1D48-A25C-1F8B1A48F6F5}"/>
          </ac:picMkLst>
        </pc:picChg>
        <pc:picChg chg="add mod">
          <ac:chgData name="Karl Hall" userId="338cca23-ce1e-48ec-8f27-00b6fdada974" providerId="ADAL" clId="{8D2C0EBB-3F36-7F47-9968-BEDCBB50C98A}" dt="2021-10-20T13:50:06.156" v="315" actId="1037"/>
          <ac:picMkLst>
            <pc:docMk/>
            <pc:sldMk cId="1098093822" sldId="2145705466"/>
            <ac:picMk id="30" creationId="{32E2F25F-247F-6A4D-A77E-5C3F00EF9ACE}"/>
          </ac:picMkLst>
        </pc:picChg>
        <pc:cxnChg chg="del">
          <ac:chgData name="Karl Hall" userId="338cca23-ce1e-48ec-8f27-00b6fdada974" providerId="ADAL" clId="{8D2C0EBB-3F36-7F47-9968-BEDCBB50C98A}" dt="2021-10-20T13:48:30.916" v="273" actId="478"/>
          <ac:cxnSpMkLst>
            <pc:docMk/>
            <pc:sldMk cId="1098093822" sldId="2145705466"/>
            <ac:cxnSpMk id="19" creationId="{3624AE4C-C595-4D49-88CD-4DD77F1A7368}"/>
          </ac:cxnSpMkLst>
        </pc:cxnChg>
      </pc:sldChg>
      <pc:sldChg chg="addSp delSp modSp add mod">
        <pc:chgData name="Karl Hall" userId="338cca23-ce1e-48ec-8f27-00b6fdada974" providerId="ADAL" clId="{8D2C0EBB-3F36-7F47-9968-BEDCBB50C98A}" dt="2021-10-20T14:02:22.210" v="419" actId="1036"/>
        <pc:sldMkLst>
          <pc:docMk/>
          <pc:sldMk cId="993995744" sldId="2145705467"/>
        </pc:sldMkLst>
        <pc:spChg chg="mod">
          <ac:chgData name="Karl Hall" userId="338cca23-ce1e-48ec-8f27-00b6fdada974" providerId="ADAL" clId="{8D2C0EBB-3F36-7F47-9968-BEDCBB50C98A}" dt="2021-10-20T14:01:49.142" v="404"/>
          <ac:spMkLst>
            <pc:docMk/>
            <pc:sldMk cId="993995744" sldId="2145705467"/>
            <ac:spMk id="5" creationId="{29A9C214-A02A-4546-9956-A259DB2635A6}"/>
          </ac:spMkLst>
        </pc:spChg>
        <pc:spChg chg="del">
          <ac:chgData name="Karl Hall" userId="338cca23-ce1e-48ec-8f27-00b6fdada974" providerId="ADAL" clId="{8D2C0EBB-3F36-7F47-9968-BEDCBB50C98A}" dt="2021-10-20T14:01:40.483" v="402" actId="478"/>
          <ac:spMkLst>
            <pc:docMk/>
            <pc:sldMk cId="993995744" sldId="2145705467"/>
            <ac:spMk id="20" creationId="{8DDC02C2-B23D-0942-863C-5275DB8DB434}"/>
          </ac:spMkLst>
        </pc:spChg>
        <pc:spChg chg="del">
          <ac:chgData name="Karl Hall" userId="338cca23-ce1e-48ec-8f27-00b6fdada974" providerId="ADAL" clId="{8D2C0EBB-3F36-7F47-9968-BEDCBB50C98A}" dt="2021-10-20T14:01:40.483" v="402" actId="478"/>
          <ac:spMkLst>
            <pc:docMk/>
            <pc:sldMk cId="993995744" sldId="2145705467"/>
            <ac:spMk id="22" creationId="{BD16AD6D-F2D6-8541-B3EA-8C80FD59A7BA}"/>
          </ac:spMkLst>
        </pc:spChg>
        <pc:grpChg chg="del">
          <ac:chgData name="Karl Hall" userId="338cca23-ce1e-48ec-8f27-00b6fdada974" providerId="ADAL" clId="{8D2C0EBB-3F36-7F47-9968-BEDCBB50C98A}" dt="2021-10-20T14:01:40.483" v="402" actId="478"/>
          <ac:grpSpMkLst>
            <pc:docMk/>
            <pc:sldMk cId="993995744" sldId="2145705467"/>
            <ac:grpSpMk id="2" creationId="{950F4768-24DA-1540-9721-754C0EEB4C36}"/>
          </ac:grpSpMkLst>
        </pc:grpChg>
        <pc:picChg chg="add mod modCrop">
          <ac:chgData name="Karl Hall" userId="338cca23-ce1e-48ec-8f27-00b6fdada974" providerId="ADAL" clId="{8D2C0EBB-3F36-7F47-9968-BEDCBB50C98A}" dt="2021-10-20T14:02:22.210" v="419" actId="1036"/>
          <ac:picMkLst>
            <pc:docMk/>
            <pc:sldMk cId="993995744" sldId="2145705467"/>
            <ac:picMk id="12" creationId="{46E1A6AD-4EDD-6040-A6EF-7F3EE3E44C94}"/>
          </ac:picMkLst>
        </pc:picChg>
        <pc:picChg chg="del">
          <ac:chgData name="Karl Hall" userId="338cca23-ce1e-48ec-8f27-00b6fdada974" providerId="ADAL" clId="{8D2C0EBB-3F36-7F47-9968-BEDCBB50C98A}" dt="2021-10-20T14:01:40.483" v="402" actId="478"/>
          <ac:picMkLst>
            <pc:docMk/>
            <pc:sldMk cId="993995744" sldId="2145705467"/>
            <ac:picMk id="29" creationId="{59CFDD1D-9185-1D48-A25C-1F8B1A48F6F5}"/>
          </ac:picMkLst>
        </pc:picChg>
        <pc:picChg chg="del">
          <ac:chgData name="Karl Hall" userId="338cca23-ce1e-48ec-8f27-00b6fdada974" providerId="ADAL" clId="{8D2C0EBB-3F36-7F47-9968-BEDCBB50C98A}" dt="2021-10-20T14:01:40.483" v="402" actId="478"/>
          <ac:picMkLst>
            <pc:docMk/>
            <pc:sldMk cId="993995744" sldId="2145705467"/>
            <ac:picMk id="30" creationId="{32E2F25F-247F-6A4D-A77E-5C3F00EF9ACE}"/>
          </ac:picMkLst>
        </pc:picChg>
      </pc:sldChg>
      <pc:sldChg chg="addSp modSp add mod ord">
        <pc:chgData name="Karl Hall" userId="338cca23-ce1e-48ec-8f27-00b6fdada974" providerId="ADAL" clId="{8D2C0EBB-3F36-7F47-9968-BEDCBB50C98A}" dt="2021-10-20T15:15:13.198" v="516" actId="1036"/>
        <pc:sldMkLst>
          <pc:docMk/>
          <pc:sldMk cId="96403367" sldId="2145705468"/>
        </pc:sldMkLst>
        <pc:spChg chg="mod">
          <ac:chgData name="Karl Hall" userId="338cca23-ce1e-48ec-8f27-00b6fdada974" providerId="ADAL" clId="{8D2C0EBB-3F36-7F47-9968-BEDCBB50C98A}" dt="2021-10-20T15:15:13.198" v="516" actId="1036"/>
          <ac:spMkLst>
            <pc:docMk/>
            <pc:sldMk cId="96403367" sldId="2145705468"/>
            <ac:spMk id="2" creationId="{50919E5E-5641-7744-BEA0-745D53F0E044}"/>
          </ac:spMkLst>
        </pc:spChg>
        <pc:spChg chg="add mod">
          <ac:chgData name="Karl Hall" userId="338cca23-ce1e-48ec-8f27-00b6fdada974" providerId="ADAL" clId="{8D2C0EBB-3F36-7F47-9968-BEDCBB50C98A}" dt="2021-10-20T15:15:13.198" v="516" actId="1036"/>
          <ac:spMkLst>
            <pc:docMk/>
            <pc:sldMk cId="96403367" sldId="2145705468"/>
            <ac:spMk id="4" creationId="{82DE5E3A-02A4-BB49-A5BC-CB39DC634FE6}"/>
          </ac:spMkLst>
        </pc:spChg>
      </pc:sldChg>
      <pc:sldChg chg="addSp delSp modSp new mod modClrScheme chgLayout">
        <pc:chgData name="Karl Hall" userId="338cca23-ce1e-48ec-8f27-00b6fdada974" providerId="ADAL" clId="{8D2C0EBB-3F36-7F47-9968-BEDCBB50C98A}" dt="2021-10-20T15:41:53.105" v="827"/>
        <pc:sldMkLst>
          <pc:docMk/>
          <pc:sldMk cId="140555769" sldId="2145705469"/>
        </pc:sldMkLst>
        <pc:spChg chg="del mod ord">
          <ac:chgData name="Karl Hall" userId="338cca23-ce1e-48ec-8f27-00b6fdada974" providerId="ADAL" clId="{8D2C0EBB-3F36-7F47-9968-BEDCBB50C98A}" dt="2021-10-20T15:34:09.158" v="537" actId="700"/>
          <ac:spMkLst>
            <pc:docMk/>
            <pc:sldMk cId="140555769" sldId="2145705469"/>
            <ac:spMk id="2" creationId="{36954C73-9998-5E4A-899B-7B3DB9D300B3}"/>
          </ac:spMkLst>
        </pc:spChg>
        <pc:spChg chg="mod ord">
          <ac:chgData name="Karl Hall" userId="338cca23-ce1e-48ec-8f27-00b6fdada974" providerId="ADAL" clId="{8D2C0EBB-3F36-7F47-9968-BEDCBB50C98A}" dt="2021-10-20T15:34:09.158" v="537" actId="700"/>
          <ac:spMkLst>
            <pc:docMk/>
            <pc:sldMk cId="140555769" sldId="2145705469"/>
            <ac:spMk id="3" creationId="{FAD9EDC7-A32F-494A-A982-2601B2B46CBF}"/>
          </ac:spMkLst>
        </pc:spChg>
        <pc:spChg chg="add del mod ord">
          <ac:chgData name="Karl Hall" userId="338cca23-ce1e-48ec-8f27-00b6fdada974" providerId="ADAL" clId="{8D2C0EBB-3F36-7F47-9968-BEDCBB50C98A}" dt="2021-10-20T15:34:23.472" v="541" actId="20577"/>
          <ac:spMkLst>
            <pc:docMk/>
            <pc:sldMk cId="140555769" sldId="2145705469"/>
            <ac:spMk id="4" creationId="{AF504445-6EF9-7E43-9A36-75AD95672BB1}"/>
          </ac:spMkLst>
        </pc:spChg>
        <pc:spChg chg="add del mod">
          <ac:chgData name="Karl Hall" userId="338cca23-ce1e-48ec-8f27-00b6fdada974" providerId="ADAL" clId="{8D2C0EBB-3F36-7F47-9968-BEDCBB50C98A}" dt="2021-10-20T15:34:22.301" v="540" actId="478"/>
          <ac:spMkLst>
            <pc:docMk/>
            <pc:sldMk cId="140555769" sldId="2145705469"/>
            <ac:spMk id="6" creationId="{A682BC3D-A472-8F40-8CFD-A05B0A568ADF}"/>
          </ac:spMkLst>
        </pc:spChg>
        <pc:spChg chg="mod topLvl">
          <ac:chgData name="Karl Hall" userId="338cca23-ce1e-48ec-8f27-00b6fdada974" providerId="ADAL" clId="{8D2C0EBB-3F36-7F47-9968-BEDCBB50C98A}" dt="2021-10-20T15:36:08.236" v="565" actId="3064"/>
          <ac:spMkLst>
            <pc:docMk/>
            <pc:sldMk cId="140555769" sldId="2145705469"/>
            <ac:spMk id="8" creationId="{0AA82F7B-5329-FE41-B6F3-199FCDD5527C}"/>
          </ac:spMkLst>
        </pc:spChg>
        <pc:spChg chg="mod topLvl">
          <ac:chgData name="Karl Hall" userId="338cca23-ce1e-48ec-8f27-00b6fdada974" providerId="ADAL" clId="{8D2C0EBB-3F36-7F47-9968-BEDCBB50C98A}" dt="2021-10-20T15:41:34.257" v="825" actId="14100"/>
          <ac:spMkLst>
            <pc:docMk/>
            <pc:sldMk cId="140555769" sldId="2145705469"/>
            <ac:spMk id="9" creationId="{CB1E0ECE-6E0C-9F46-A96E-1A55C9382552}"/>
          </ac:spMkLst>
        </pc:spChg>
        <pc:spChg chg="mod topLvl">
          <ac:chgData name="Karl Hall" userId="338cca23-ce1e-48ec-8f27-00b6fdada974" providerId="ADAL" clId="{8D2C0EBB-3F36-7F47-9968-BEDCBB50C98A}" dt="2021-10-20T15:36:08.236" v="565" actId="3064"/>
          <ac:spMkLst>
            <pc:docMk/>
            <pc:sldMk cId="140555769" sldId="2145705469"/>
            <ac:spMk id="10" creationId="{026D352E-BB82-FF42-B0BE-27314479192E}"/>
          </ac:spMkLst>
        </pc:spChg>
        <pc:spChg chg="mod topLvl">
          <ac:chgData name="Karl Hall" userId="338cca23-ce1e-48ec-8f27-00b6fdada974" providerId="ADAL" clId="{8D2C0EBB-3F36-7F47-9968-BEDCBB50C98A}" dt="2021-10-20T15:41:34.257" v="825" actId="14100"/>
          <ac:spMkLst>
            <pc:docMk/>
            <pc:sldMk cId="140555769" sldId="2145705469"/>
            <ac:spMk id="11" creationId="{78502F67-4BA3-F246-BBA8-8EB22FD1F57B}"/>
          </ac:spMkLst>
        </pc:spChg>
        <pc:spChg chg="mod topLvl">
          <ac:chgData name="Karl Hall" userId="338cca23-ce1e-48ec-8f27-00b6fdada974" providerId="ADAL" clId="{8D2C0EBB-3F36-7F47-9968-BEDCBB50C98A}" dt="2021-10-20T15:36:08.236" v="565" actId="3064"/>
          <ac:spMkLst>
            <pc:docMk/>
            <pc:sldMk cId="140555769" sldId="2145705469"/>
            <ac:spMk id="12" creationId="{AB17A5A4-CDB5-9241-852D-8A4CCC1BE7F9}"/>
          </ac:spMkLst>
        </pc:spChg>
        <pc:spChg chg="mod topLvl">
          <ac:chgData name="Karl Hall" userId="338cca23-ce1e-48ec-8f27-00b6fdada974" providerId="ADAL" clId="{8D2C0EBB-3F36-7F47-9968-BEDCBB50C98A}" dt="2021-10-20T15:41:34.257" v="825" actId="14100"/>
          <ac:spMkLst>
            <pc:docMk/>
            <pc:sldMk cId="140555769" sldId="2145705469"/>
            <ac:spMk id="13" creationId="{2CD0B43D-6C91-2742-9D12-D6D40B018C49}"/>
          </ac:spMkLst>
        </pc:spChg>
        <pc:spChg chg="del mod topLvl">
          <ac:chgData name="Karl Hall" userId="338cca23-ce1e-48ec-8f27-00b6fdada974" providerId="ADAL" clId="{8D2C0EBB-3F36-7F47-9968-BEDCBB50C98A}" dt="2021-10-20T15:35:11.609" v="548" actId="478"/>
          <ac:spMkLst>
            <pc:docMk/>
            <pc:sldMk cId="140555769" sldId="2145705469"/>
            <ac:spMk id="14" creationId="{6DC61D48-26AE-DB4C-9E15-869572CBE1B2}"/>
          </ac:spMkLst>
        </pc:spChg>
        <pc:spChg chg="mod">
          <ac:chgData name="Karl Hall" userId="338cca23-ce1e-48ec-8f27-00b6fdada974" providerId="ADAL" clId="{8D2C0EBB-3F36-7F47-9968-BEDCBB50C98A}" dt="2021-10-20T15:36:21.390" v="566" actId="571"/>
          <ac:spMkLst>
            <pc:docMk/>
            <pc:sldMk cId="140555769" sldId="2145705469"/>
            <ac:spMk id="17" creationId="{3583A284-2018-9A4D-B03D-A8E9BEDF6E85}"/>
          </ac:spMkLst>
        </pc:spChg>
        <pc:spChg chg="mod">
          <ac:chgData name="Karl Hall" userId="338cca23-ce1e-48ec-8f27-00b6fdada974" providerId="ADAL" clId="{8D2C0EBB-3F36-7F47-9968-BEDCBB50C98A}" dt="2021-10-20T15:36:21.390" v="566" actId="571"/>
          <ac:spMkLst>
            <pc:docMk/>
            <pc:sldMk cId="140555769" sldId="2145705469"/>
            <ac:spMk id="18" creationId="{5B60F6CC-D8E2-8A45-9251-B5146E39D886}"/>
          </ac:spMkLst>
        </pc:spChg>
        <pc:spChg chg="mod">
          <ac:chgData name="Karl Hall" userId="338cca23-ce1e-48ec-8f27-00b6fdada974" providerId="ADAL" clId="{8D2C0EBB-3F36-7F47-9968-BEDCBB50C98A}" dt="2021-10-20T15:36:21.390" v="566" actId="571"/>
          <ac:spMkLst>
            <pc:docMk/>
            <pc:sldMk cId="140555769" sldId="2145705469"/>
            <ac:spMk id="19" creationId="{C078E7CC-2AA8-4B4E-BE99-E618DCFA4DF3}"/>
          </ac:spMkLst>
        </pc:spChg>
        <pc:spChg chg="add mod">
          <ac:chgData name="Karl Hall" userId="338cca23-ce1e-48ec-8f27-00b6fdada974" providerId="ADAL" clId="{8D2C0EBB-3F36-7F47-9968-BEDCBB50C98A}" dt="2021-10-20T15:41:30.673" v="823" actId="12788"/>
          <ac:spMkLst>
            <pc:docMk/>
            <pc:sldMk cId="140555769" sldId="2145705469"/>
            <ac:spMk id="20" creationId="{1349B5EA-E96C-AB4A-9FB2-C7D5DA0C17B5}"/>
          </ac:spMkLst>
        </pc:spChg>
        <pc:spChg chg="add del mod">
          <ac:chgData name="Karl Hall" userId="338cca23-ce1e-48ec-8f27-00b6fdada974" providerId="ADAL" clId="{8D2C0EBB-3F36-7F47-9968-BEDCBB50C98A}" dt="2021-10-20T15:39:16.785" v="672" actId="478"/>
          <ac:spMkLst>
            <pc:docMk/>
            <pc:sldMk cId="140555769" sldId="2145705469"/>
            <ac:spMk id="21" creationId="{935620E0-611B-C340-91D1-6AD2F7F8FA8E}"/>
          </ac:spMkLst>
        </pc:spChg>
        <pc:spChg chg="add del mod">
          <ac:chgData name="Karl Hall" userId="338cca23-ce1e-48ec-8f27-00b6fdada974" providerId="ADAL" clId="{8D2C0EBB-3F36-7F47-9968-BEDCBB50C98A}" dt="2021-10-20T15:39:16.785" v="672" actId="478"/>
          <ac:spMkLst>
            <pc:docMk/>
            <pc:sldMk cId="140555769" sldId="2145705469"/>
            <ac:spMk id="22" creationId="{8509C7EE-C79A-BF45-B8AD-BFD1505A5FC8}"/>
          </ac:spMkLst>
        </pc:spChg>
        <pc:spChg chg="add mod">
          <ac:chgData name="Karl Hall" userId="338cca23-ce1e-48ec-8f27-00b6fdada974" providerId="ADAL" clId="{8D2C0EBB-3F36-7F47-9968-BEDCBB50C98A}" dt="2021-10-20T15:41:25.615" v="822" actId="12788"/>
          <ac:spMkLst>
            <pc:docMk/>
            <pc:sldMk cId="140555769" sldId="2145705469"/>
            <ac:spMk id="23" creationId="{EC3562C3-C4EB-4B4D-8822-CB45AF416040}"/>
          </ac:spMkLst>
        </pc:spChg>
        <pc:spChg chg="add mod">
          <ac:chgData name="Karl Hall" userId="338cca23-ce1e-48ec-8f27-00b6fdada974" providerId="ADAL" clId="{8D2C0EBB-3F36-7F47-9968-BEDCBB50C98A}" dt="2021-10-20T15:41:20.807" v="821" actId="12788"/>
          <ac:spMkLst>
            <pc:docMk/>
            <pc:sldMk cId="140555769" sldId="2145705469"/>
            <ac:spMk id="24" creationId="{FCBD2F60-7B4D-DA4E-8869-AC51C7921933}"/>
          </ac:spMkLst>
        </pc:spChg>
        <pc:grpChg chg="add del mod">
          <ac:chgData name="Karl Hall" userId="338cca23-ce1e-48ec-8f27-00b6fdada974" providerId="ADAL" clId="{8D2C0EBB-3F36-7F47-9968-BEDCBB50C98A}" dt="2021-10-20T15:35:05.788" v="547" actId="165"/>
          <ac:grpSpMkLst>
            <pc:docMk/>
            <pc:sldMk cId="140555769" sldId="2145705469"/>
            <ac:grpSpMk id="7" creationId="{88F4713F-FFDA-0D40-8436-AAE25D566704}"/>
          </ac:grpSpMkLst>
        </pc:grpChg>
        <pc:grpChg chg="add del mod">
          <ac:chgData name="Karl Hall" userId="338cca23-ce1e-48ec-8f27-00b6fdada974" providerId="ADAL" clId="{8D2C0EBB-3F36-7F47-9968-BEDCBB50C98A}" dt="2021-10-20T15:36:25.217" v="567" actId="478"/>
          <ac:grpSpMkLst>
            <pc:docMk/>
            <pc:sldMk cId="140555769" sldId="2145705469"/>
            <ac:grpSpMk id="15" creationId="{1A26C764-9A81-AC48-A515-D5F9321B2314}"/>
          </ac:grpSpMkLst>
        </pc:grpChg>
        <pc:grpChg chg="add del mod">
          <ac:chgData name="Karl Hall" userId="338cca23-ce1e-48ec-8f27-00b6fdada974" providerId="ADAL" clId="{8D2C0EBB-3F36-7F47-9968-BEDCBB50C98A}" dt="2021-10-20T15:40:15.273" v="722" actId="478"/>
          <ac:grpSpMkLst>
            <pc:docMk/>
            <pc:sldMk cId="140555769" sldId="2145705469"/>
            <ac:grpSpMk id="16" creationId="{9F44B84E-0FE6-D44B-B037-F439460D0170}"/>
          </ac:grpSpMkLst>
        </pc:grpChg>
        <pc:picChg chg="add mod">
          <ac:chgData name="Karl Hall" userId="338cca23-ce1e-48ec-8f27-00b6fdada974" providerId="ADAL" clId="{8D2C0EBB-3F36-7F47-9968-BEDCBB50C98A}" dt="2021-10-20T15:41:53.105" v="827"/>
          <ac:picMkLst>
            <pc:docMk/>
            <pc:sldMk cId="140555769" sldId="2145705469"/>
            <ac:picMk id="25" creationId="{08363816-8DE8-4443-B7FE-36694E3E1483}"/>
          </ac:picMkLst>
        </pc:picChg>
      </pc:sldChg>
      <pc:sldChg chg="addSp modSp new del mod modClrScheme chgLayout">
        <pc:chgData name="Karl Hall" userId="338cca23-ce1e-48ec-8f27-00b6fdada974" providerId="ADAL" clId="{8D2C0EBB-3F36-7F47-9968-BEDCBB50C98A}" dt="2021-10-20T15:44:16.319" v="830" actId="2696"/>
        <pc:sldMkLst>
          <pc:docMk/>
          <pc:sldMk cId="2133840857" sldId="2145705470"/>
        </pc:sldMkLst>
        <pc:spChg chg="mod ord">
          <ac:chgData name="Karl Hall" userId="338cca23-ce1e-48ec-8f27-00b6fdada974" providerId="ADAL" clId="{8D2C0EBB-3F36-7F47-9968-BEDCBB50C98A}" dt="2021-10-20T15:43:59.614" v="829" actId="700"/>
          <ac:spMkLst>
            <pc:docMk/>
            <pc:sldMk cId="2133840857" sldId="2145705470"/>
            <ac:spMk id="2" creationId="{B08603B6-D104-6D42-8794-255BFE8D11CA}"/>
          </ac:spMkLst>
        </pc:spChg>
        <pc:spChg chg="add mod ord">
          <ac:chgData name="Karl Hall" userId="338cca23-ce1e-48ec-8f27-00b6fdada974" providerId="ADAL" clId="{8D2C0EBB-3F36-7F47-9968-BEDCBB50C98A}" dt="2021-10-20T15:43:59.614" v="829" actId="700"/>
          <ac:spMkLst>
            <pc:docMk/>
            <pc:sldMk cId="2133840857" sldId="2145705470"/>
            <ac:spMk id="3" creationId="{A0835433-AE6F-2045-8E2E-7361D3600096}"/>
          </ac:spMkLst>
        </pc:spChg>
        <pc:spChg chg="add mod ord">
          <ac:chgData name="Karl Hall" userId="338cca23-ce1e-48ec-8f27-00b6fdada974" providerId="ADAL" clId="{8D2C0EBB-3F36-7F47-9968-BEDCBB50C98A}" dt="2021-10-20T15:43:59.614" v="829" actId="700"/>
          <ac:spMkLst>
            <pc:docMk/>
            <pc:sldMk cId="2133840857" sldId="2145705470"/>
            <ac:spMk id="4" creationId="{1F24C0A2-6DB8-E041-BF9C-8F6FA3D253AF}"/>
          </ac:spMkLst>
        </pc:spChg>
        <pc:spChg chg="add mod ord">
          <ac:chgData name="Karl Hall" userId="338cca23-ce1e-48ec-8f27-00b6fdada974" providerId="ADAL" clId="{8D2C0EBB-3F36-7F47-9968-BEDCBB50C98A}" dt="2021-10-20T15:43:59.614" v="829" actId="700"/>
          <ac:spMkLst>
            <pc:docMk/>
            <pc:sldMk cId="2133840857" sldId="2145705470"/>
            <ac:spMk id="5" creationId="{367D7B00-38C6-AD49-826F-137200B72BCE}"/>
          </ac:spMkLst>
        </pc:spChg>
      </pc:sldChg>
      <pc:sldChg chg="addSp delSp modSp new mod">
        <pc:chgData name="Karl Hall" userId="338cca23-ce1e-48ec-8f27-00b6fdada974" providerId="ADAL" clId="{8D2C0EBB-3F36-7F47-9968-BEDCBB50C98A}" dt="2021-10-20T15:54:10.972" v="906"/>
        <pc:sldMkLst>
          <pc:docMk/>
          <pc:sldMk cId="2515406065" sldId="2145705470"/>
        </pc:sldMkLst>
        <pc:spChg chg="mod">
          <ac:chgData name="Karl Hall" userId="338cca23-ce1e-48ec-8f27-00b6fdada974" providerId="ADAL" clId="{8D2C0EBB-3F36-7F47-9968-BEDCBB50C98A}" dt="2021-10-20T15:48:04.433" v="889"/>
          <ac:spMkLst>
            <pc:docMk/>
            <pc:sldMk cId="2515406065" sldId="2145705470"/>
            <ac:spMk id="2" creationId="{FF73EF63-CD16-5C47-8BF9-0BA7840B290F}"/>
          </ac:spMkLst>
        </pc:spChg>
        <pc:spChg chg="mod">
          <ac:chgData name="Karl Hall" userId="338cca23-ce1e-48ec-8f27-00b6fdada974" providerId="ADAL" clId="{8D2C0EBB-3F36-7F47-9968-BEDCBB50C98A}" dt="2021-10-20T15:49:11.363" v="905" actId="12789"/>
          <ac:spMkLst>
            <pc:docMk/>
            <pc:sldMk cId="2515406065" sldId="2145705470"/>
            <ac:spMk id="3" creationId="{276750AF-1859-A542-BCFF-38BFA723D2C3}"/>
          </ac:spMkLst>
        </pc:spChg>
        <pc:spChg chg="del">
          <ac:chgData name="Karl Hall" userId="338cca23-ce1e-48ec-8f27-00b6fdada974" providerId="ADAL" clId="{8D2C0EBB-3F36-7F47-9968-BEDCBB50C98A}" dt="2021-10-20T15:48:06.424" v="890" actId="478"/>
          <ac:spMkLst>
            <pc:docMk/>
            <pc:sldMk cId="2515406065" sldId="2145705470"/>
            <ac:spMk id="4" creationId="{4B5BBF9A-10FE-154F-A5E9-1C521AC9F3E7}"/>
          </ac:spMkLst>
        </pc:spChg>
        <pc:picChg chg="add mod">
          <ac:chgData name="Karl Hall" userId="338cca23-ce1e-48ec-8f27-00b6fdada974" providerId="ADAL" clId="{8D2C0EBB-3F36-7F47-9968-BEDCBB50C98A}" dt="2021-10-20T15:54:10.972" v="906"/>
          <ac:picMkLst>
            <pc:docMk/>
            <pc:sldMk cId="2515406065" sldId="2145705470"/>
            <ac:picMk id="6" creationId="{77904EEA-C78E-2646-B8D0-FBCA09338DA5}"/>
          </ac:picMkLst>
        </pc:picChg>
      </pc:sldChg>
      <pc:sldChg chg="addSp delSp modSp new mod">
        <pc:chgData name="Karl Hall" userId="338cca23-ce1e-48ec-8f27-00b6fdada974" providerId="ADAL" clId="{8D2C0EBB-3F36-7F47-9968-BEDCBB50C98A}" dt="2021-10-20T15:59:17.179" v="976" actId="404"/>
        <pc:sldMkLst>
          <pc:docMk/>
          <pc:sldMk cId="3812172515" sldId="2145705471"/>
        </pc:sldMkLst>
        <pc:spChg chg="del mod">
          <ac:chgData name="Karl Hall" userId="338cca23-ce1e-48ec-8f27-00b6fdada974" providerId="ADAL" clId="{8D2C0EBB-3F36-7F47-9968-BEDCBB50C98A}" dt="2021-10-20T15:56:17.139" v="941" actId="478"/>
          <ac:spMkLst>
            <pc:docMk/>
            <pc:sldMk cId="3812172515" sldId="2145705471"/>
            <ac:spMk id="2" creationId="{4B2DBF0C-DF98-6B43-9E31-E14E766D85D2}"/>
          </ac:spMkLst>
        </pc:spChg>
        <pc:spChg chg="mod">
          <ac:chgData name="Karl Hall" userId="338cca23-ce1e-48ec-8f27-00b6fdada974" providerId="ADAL" clId="{8D2C0EBB-3F36-7F47-9968-BEDCBB50C98A}" dt="2021-10-20T15:59:17.179" v="976" actId="404"/>
          <ac:spMkLst>
            <pc:docMk/>
            <pc:sldMk cId="3812172515" sldId="2145705471"/>
            <ac:spMk id="3" creationId="{6ACED55A-8F30-184F-B1E2-FC21EDD481AD}"/>
          </ac:spMkLst>
        </pc:spChg>
        <pc:spChg chg="del">
          <ac:chgData name="Karl Hall" userId="338cca23-ce1e-48ec-8f27-00b6fdada974" providerId="ADAL" clId="{8D2C0EBB-3F36-7F47-9968-BEDCBB50C98A}" dt="2021-10-20T15:56:15.064" v="940" actId="478"/>
          <ac:spMkLst>
            <pc:docMk/>
            <pc:sldMk cId="3812172515" sldId="2145705471"/>
            <ac:spMk id="4" creationId="{8BB04EDF-803F-7F47-9A92-2815B431C351}"/>
          </ac:spMkLst>
        </pc:spChg>
        <pc:spChg chg="add del mod">
          <ac:chgData name="Karl Hall" userId="338cca23-ce1e-48ec-8f27-00b6fdada974" providerId="ADAL" clId="{8D2C0EBB-3F36-7F47-9968-BEDCBB50C98A}" dt="2021-10-20T15:56:19.089" v="942" actId="478"/>
          <ac:spMkLst>
            <pc:docMk/>
            <pc:sldMk cId="3812172515" sldId="2145705471"/>
            <ac:spMk id="7" creationId="{E01F864E-FCAF-9944-A848-90D08AC6D7AB}"/>
          </ac:spMkLst>
        </pc:spChg>
        <pc:picChg chg="add mod">
          <ac:chgData name="Karl Hall" userId="338cca23-ce1e-48ec-8f27-00b6fdada974" providerId="ADAL" clId="{8D2C0EBB-3F36-7F47-9968-BEDCBB50C98A}" dt="2021-10-20T15:58:23.690" v="967" actId="12789"/>
          <ac:picMkLst>
            <pc:docMk/>
            <pc:sldMk cId="3812172515" sldId="2145705471"/>
            <ac:picMk id="8" creationId="{9F91241C-B6D3-3F42-9830-AE57B4776038}"/>
          </ac:picMkLst>
        </pc:picChg>
        <pc:picChg chg="add mod">
          <ac:chgData name="Karl Hall" userId="338cca23-ce1e-48ec-8f27-00b6fdada974" providerId="ADAL" clId="{8D2C0EBB-3F36-7F47-9968-BEDCBB50C98A}" dt="2021-10-20T15:57:28.539" v="953"/>
          <ac:picMkLst>
            <pc:docMk/>
            <pc:sldMk cId="3812172515" sldId="2145705471"/>
            <ac:picMk id="9" creationId="{A7FF3066-50A6-744D-BF12-344AF022876D}"/>
          </ac:picMkLst>
        </pc:picChg>
      </pc:sldChg>
      <pc:sldChg chg="addSp delSp modSp add mod">
        <pc:chgData name="Karl Hall" userId="338cca23-ce1e-48ec-8f27-00b6fdada974" providerId="ADAL" clId="{8D2C0EBB-3F36-7F47-9968-BEDCBB50C98A}" dt="2021-10-20T16:00:55.155" v="1009" actId="14100"/>
        <pc:sldMkLst>
          <pc:docMk/>
          <pc:sldMk cId="2476955655" sldId="2145705472"/>
        </pc:sldMkLst>
        <pc:spChg chg="mod">
          <ac:chgData name="Karl Hall" userId="338cca23-ce1e-48ec-8f27-00b6fdada974" providerId="ADAL" clId="{8D2C0EBB-3F36-7F47-9968-BEDCBB50C98A}" dt="2021-10-20T16:00:55.155" v="1009" actId="14100"/>
          <ac:spMkLst>
            <pc:docMk/>
            <pc:sldMk cId="2476955655" sldId="2145705472"/>
            <ac:spMk id="3" creationId="{6ACED55A-8F30-184F-B1E2-FC21EDD481AD}"/>
          </ac:spMkLst>
        </pc:spChg>
        <pc:spChg chg="add mod">
          <ac:chgData name="Karl Hall" userId="338cca23-ce1e-48ec-8f27-00b6fdada974" providerId="ADAL" clId="{8D2C0EBB-3F36-7F47-9968-BEDCBB50C98A}" dt="2021-10-20T16:00:18.261" v="995"/>
          <ac:spMkLst>
            <pc:docMk/>
            <pc:sldMk cId="2476955655" sldId="2145705472"/>
            <ac:spMk id="7" creationId="{10426A88-3691-0647-8D31-E6554A7F2024}"/>
          </ac:spMkLst>
        </pc:spChg>
        <pc:grpChg chg="add mod">
          <ac:chgData name="Karl Hall" userId="338cca23-ce1e-48ec-8f27-00b6fdada974" providerId="ADAL" clId="{8D2C0EBB-3F36-7F47-9968-BEDCBB50C98A}" dt="2021-10-20T16:00:51.854" v="1008" actId="1035"/>
          <ac:grpSpMkLst>
            <pc:docMk/>
            <pc:sldMk cId="2476955655" sldId="2145705472"/>
            <ac:grpSpMk id="2" creationId="{2BF61CEC-ADB8-5D43-BCD8-685589824880}"/>
          </ac:grpSpMkLst>
        </pc:grpChg>
        <pc:picChg chg="add mod">
          <ac:chgData name="Karl Hall" userId="338cca23-ce1e-48ec-8f27-00b6fdada974" providerId="ADAL" clId="{8D2C0EBB-3F36-7F47-9968-BEDCBB50C98A}" dt="2021-10-20T16:00:18.261" v="995"/>
          <ac:picMkLst>
            <pc:docMk/>
            <pc:sldMk cId="2476955655" sldId="2145705472"/>
            <ac:picMk id="6" creationId="{702765BA-E65C-3945-BA5E-763617024EF0}"/>
          </ac:picMkLst>
        </pc:picChg>
        <pc:picChg chg="del">
          <ac:chgData name="Karl Hall" userId="338cca23-ce1e-48ec-8f27-00b6fdada974" providerId="ADAL" clId="{8D2C0EBB-3F36-7F47-9968-BEDCBB50C98A}" dt="2021-10-20T15:59:23.184" v="978" actId="478"/>
          <ac:picMkLst>
            <pc:docMk/>
            <pc:sldMk cId="2476955655" sldId="2145705472"/>
            <ac:picMk id="8" creationId="{9F91241C-B6D3-3F42-9830-AE57B4776038}"/>
          </ac:picMkLst>
        </pc:picChg>
      </pc:sldChg>
      <pc:sldChg chg="addSp delSp modSp new mod">
        <pc:chgData name="Karl Hall" userId="338cca23-ce1e-48ec-8f27-00b6fdada974" providerId="ADAL" clId="{8D2C0EBB-3F36-7F47-9968-BEDCBB50C98A}" dt="2021-10-20T16:32:16.974" v="1344" actId="1038"/>
        <pc:sldMkLst>
          <pc:docMk/>
          <pc:sldMk cId="3759240003" sldId="2145705473"/>
        </pc:sldMkLst>
        <pc:spChg chg="mod">
          <ac:chgData name="Karl Hall" userId="338cca23-ce1e-48ec-8f27-00b6fdada974" providerId="ADAL" clId="{8D2C0EBB-3F36-7F47-9968-BEDCBB50C98A}" dt="2021-10-20T16:03:27.043" v="1013"/>
          <ac:spMkLst>
            <pc:docMk/>
            <pc:sldMk cId="3759240003" sldId="2145705473"/>
            <ac:spMk id="2" creationId="{5952ADC9-0697-194F-8C1F-FA2F801DA123}"/>
          </ac:spMkLst>
        </pc:spChg>
        <pc:spChg chg="del">
          <ac:chgData name="Karl Hall" userId="338cca23-ce1e-48ec-8f27-00b6fdada974" providerId="ADAL" clId="{8D2C0EBB-3F36-7F47-9968-BEDCBB50C98A}" dt="2021-10-20T16:03:15.689" v="1011" actId="478"/>
          <ac:spMkLst>
            <pc:docMk/>
            <pc:sldMk cId="3759240003" sldId="2145705473"/>
            <ac:spMk id="3" creationId="{21016D30-BF80-EE40-8198-8EEA0C69F66F}"/>
          </ac:spMkLst>
        </pc:spChg>
        <pc:spChg chg="del">
          <ac:chgData name="Karl Hall" userId="338cca23-ce1e-48ec-8f27-00b6fdada974" providerId="ADAL" clId="{8D2C0EBB-3F36-7F47-9968-BEDCBB50C98A}" dt="2021-10-20T16:03:15.689" v="1011" actId="478"/>
          <ac:spMkLst>
            <pc:docMk/>
            <pc:sldMk cId="3759240003" sldId="2145705473"/>
            <ac:spMk id="4" creationId="{A6C2189E-7067-914C-9B30-5777A556B5F4}"/>
          </ac:spMkLst>
        </pc:spChg>
        <pc:spChg chg="mod topLvl">
          <ac:chgData name="Karl Hall" userId="338cca23-ce1e-48ec-8f27-00b6fdada974" providerId="ADAL" clId="{8D2C0EBB-3F36-7F47-9968-BEDCBB50C98A}" dt="2021-10-20T16:32:16.974" v="1344" actId="1038"/>
          <ac:spMkLst>
            <pc:docMk/>
            <pc:sldMk cId="3759240003" sldId="2145705473"/>
            <ac:spMk id="8" creationId="{C2A3B7D5-FC90-D64A-8BDE-A3B2E59E1A0C}"/>
          </ac:spMkLst>
        </pc:spChg>
        <pc:spChg chg="mod topLvl">
          <ac:chgData name="Karl Hall" userId="338cca23-ce1e-48ec-8f27-00b6fdada974" providerId="ADAL" clId="{8D2C0EBB-3F36-7F47-9968-BEDCBB50C98A}" dt="2021-10-20T16:32:16.974" v="1344" actId="1038"/>
          <ac:spMkLst>
            <pc:docMk/>
            <pc:sldMk cId="3759240003" sldId="2145705473"/>
            <ac:spMk id="9" creationId="{54E92B7E-1CF8-9F42-A778-302EE431EC60}"/>
          </ac:spMkLst>
        </pc:spChg>
        <pc:spChg chg="mod topLvl">
          <ac:chgData name="Karl Hall" userId="338cca23-ce1e-48ec-8f27-00b6fdada974" providerId="ADAL" clId="{8D2C0EBB-3F36-7F47-9968-BEDCBB50C98A}" dt="2021-10-20T16:32:16.974" v="1344" actId="1038"/>
          <ac:spMkLst>
            <pc:docMk/>
            <pc:sldMk cId="3759240003" sldId="2145705473"/>
            <ac:spMk id="11" creationId="{195BA054-A385-F444-8145-924F86F37880}"/>
          </ac:spMkLst>
        </pc:spChg>
        <pc:spChg chg="mod topLvl">
          <ac:chgData name="Karl Hall" userId="338cca23-ce1e-48ec-8f27-00b6fdada974" providerId="ADAL" clId="{8D2C0EBB-3F36-7F47-9968-BEDCBB50C98A}" dt="2021-10-20T16:32:16.974" v="1344" actId="1038"/>
          <ac:spMkLst>
            <pc:docMk/>
            <pc:sldMk cId="3759240003" sldId="2145705473"/>
            <ac:spMk id="12" creationId="{5CF69AAC-A126-284F-8049-32D7C263132C}"/>
          </ac:spMkLst>
        </pc:spChg>
        <pc:spChg chg="mod topLvl">
          <ac:chgData name="Karl Hall" userId="338cca23-ce1e-48ec-8f27-00b6fdada974" providerId="ADAL" clId="{8D2C0EBB-3F36-7F47-9968-BEDCBB50C98A}" dt="2021-10-20T16:32:16.974" v="1344" actId="1038"/>
          <ac:spMkLst>
            <pc:docMk/>
            <pc:sldMk cId="3759240003" sldId="2145705473"/>
            <ac:spMk id="14" creationId="{C1C6D995-EBCF-8842-AA0E-DD452EF85822}"/>
          </ac:spMkLst>
        </pc:spChg>
        <pc:spChg chg="mod topLvl">
          <ac:chgData name="Karl Hall" userId="338cca23-ce1e-48ec-8f27-00b6fdada974" providerId="ADAL" clId="{8D2C0EBB-3F36-7F47-9968-BEDCBB50C98A}" dt="2021-10-20T16:32:16.974" v="1344" actId="1038"/>
          <ac:spMkLst>
            <pc:docMk/>
            <pc:sldMk cId="3759240003" sldId="2145705473"/>
            <ac:spMk id="15" creationId="{C417280B-2095-7E49-B6E1-D9C0EA9E70B4}"/>
          </ac:spMkLst>
        </pc:spChg>
        <pc:grpChg chg="add del mod">
          <ac:chgData name="Karl Hall" userId="338cca23-ce1e-48ec-8f27-00b6fdada974" providerId="ADAL" clId="{8D2C0EBB-3F36-7F47-9968-BEDCBB50C98A}" dt="2021-10-20T16:04:01.101" v="1024" actId="165"/>
          <ac:grpSpMkLst>
            <pc:docMk/>
            <pc:sldMk cId="3759240003" sldId="2145705473"/>
            <ac:grpSpMk id="6" creationId="{E631ACC0-8738-B042-97F5-EF6E67C5C350}"/>
          </ac:grpSpMkLst>
        </pc:grpChg>
        <pc:picChg chg="mod topLvl">
          <ac:chgData name="Karl Hall" userId="338cca23-ce1e-48ec-8f27-00b6fdada974" providerId="ADAL" clId="{8D2C0EBB-3F36-7F47-9968-BEDCBB50C98A}" dt="2021-10-20T16:32:16.974" v="1344" actId="1038"/>
          <ac:picMkLst>
            <pc:docMk/>
            <pc:sldMk cId="3759240003" sldId="2145705473"/>
            <ac:picMk id="7" creationId="{B784A2E3-3ED2-964A-94C4-D4F5D0209CFC}"/>
          </ac:picMkLst>
        </pc:picChg>
        <pc:picChg chg="add mod">
          <ac:chgData name="Karl Hall" userId="338cca23-ce1e-48ec-8f27-00b6fdada974" providerId="ADAL" clId="{8D2C0EBB-3F36-7F47-9968-BEDCBB50C98A}" dt="2021-10-20T16:32:10.533" v="1342"/>
          <ac:picMkLst>
            <pc:docMk/>
            <pc:sldMk cId="3759240003" sldId="2145705473"/>
            <ac:picMk id="27" creationId="{5FC73C74-F28D-E440-B315-AB338D79795C}"/>
          </ac:picMkLst>
        </pc:picChg>
        <pc:cxnChg chg="mod topLvl">
          <ac:chgData name="Karl Hall" userId="338cca23-ce1e-48ec-8f27-00b6fdada974" providerId="ADAL" clId="{8D2C0EBB-3F36-7F47-9968-BEDCBB50C98A}" dt="2021-10-20T16:32:16.974" v="1344" actId="1038"/>
          <ac:cxnSpMkLst>
            <pc:docMk/>
            <pc:sldMk cId="3759240003" sldId="2145705473"/>
            <ac:cxnSpMk id="10" creationId="{F0FAB21B-710B-C245-ABFA-0304D6445C62}"/>
          </ac:cxnSpMkLst>
        </pc:cxnChg>
        <pc:cxnChg chg="del mod topLvl">
          <ac:chgData name="Karl Hall" userId="338cca23-ce1e-48ec-8f27-00b6fdada974" providerId="ADAL" clId="{8D2C0EBB-3F36-7F47-9968-BEDCBB50C98A}" dt="2021-10-20T16:07:10.673" v="1133" actId="478"/>
          <ac:cxnSpMkLst>
            <pc:docMk/>
            <pc:sldMk cId="3759240003" sldId="2145705473"/>
            <ac:cxnSpMk id="13" creationId="{6A94A729-B93A-9D45-915B-531757AECCA2}"/>
          </ac:cxnSpMkLst>
        </pc:cxnChg>
        <pc:cxnChg chg="del mod topLvl">
          <ac:chgData name="Karl Hall" userId="338cca23-ce1e-48ec-8f27-00b6fdada974" providerId="ADAL" clId="{8D2C0EBB-3F36-7F47-9968-BEDCBB50C98A}" dt="2021-10-20T16:07:29.717" v="1139" actId="478"/>
          <ac:cxnSpMkLst>
            <pc:docMk/>
            <pc:sldMk cId="3759240003" sldId="2145705473"/>
            <ac:cxnSpMk id="16" creationId="{3BD88A3A-739A-C944-AE6A-CDF7BFEB8187}"/>
          </ac:cxnSpMkLst>
        </pc:cxnChg>
        <pc:cxnChg chg="add mod">
          <ac:chgData name="Karl Hall" userId="338cca23-ce1e-48ec-8f27-00b6fdada974" providerId="ADAL" clId="{8D2C0EBB-3F36-7F47-9968-BEDCBB50C98A}" dt="2021-10-20T16:32:16.974" v="1344" actId="1038"/>
          <ac:cxnSpMkLst>
            <pc:docMk/>
            <pc:sldMk cId="3759240003" sldId="2145705473"/>
            <ac:cxnSpMk id="19" creationId="{8362AD60-FF4D-DF48-86D5-56C1F6876BC2}"/>
          </ac:cxnSpMkLst>
        </pc:cxnChg>
        <pc:cxnChg chg="add mod">
          <ac:chgData name="Karl Hall" userId="338cca23-ce1e-48ec-8f27-00b6fdada974" providerId="ADAL" clId="{8D2C0EBB-3F36-7F47-9968-BEDCBB50C98A}" dt="2021-10-20T16:32:16.974" v="1344" actId="1038"/>
          <ac:cxnSpMkLst>
            <pc:docMk/>
            <pc:sldMk cId="3759240003" sldId="2145705473"/>
            <ac:cxnSpMk id="23" creationId="{5B4A3A73-68DC-C04C-B0E6-A619E4E709AB}"/>
          </ac:cxnSpMkLst>
        </pc:cxnChg>
      </pc:sldChg>
      <pc:sldChg chg="addSp delSp modSp new mod">
        <pc:chgData name="Karl Hall" userId="338cca23-ce1e-48ec-8f27-00b6fdada974" providerId="ADAL" clId="{8D2C0EBB-3F36-7F47-9968-BEDCBB50C98A}" dt="2021-10-20T16:24:47.258" v="1213" actId="14100"/>
        <pc:sldMkLst>
          <pc:docMk/>
          <pc:sldMk cId="660506020" sldId="2145705474"/>
        </pc:sldMkLst>
        <pc:spChg chg="mod">
          <ac:chgData name="Karl Hall" userId="338cca23-ce1e-48ec-8f27-00b6fdada974" providerId="ADAL" clId="{8D2C0EBB-3F36-7F47-9968-BEDCBB50C98A}" dt="2021-10-20T16:12:24.703" v="1162" actId="20577"/>
          <ac:spMkLst>
            <pc:docMk/>
            <pc:sldMk cId="660506020" sldId="2145705474"/>
            <ac:spMk id="2" creationId="{96C174A3-7BAB-E243-ADBB-4214616DB576}"/>
          </ac:spMkLst>
        </pc:spChg>
        <pc:spChg chg="mod topLvl">
          <ac:chgData name="Karl Hall" userId="338cca23-ce1e-48ec-8f27-00b6fdada974" providerId="ADAL" clId="{8D2C0EBB-3F36-7F47-9968-BEDCBB50C98A}" dt="2021-10-20T16:24:29.943" v="1211" actId="1036"/>
          <ac:spMkLst>
            <pc:docMk/>
            <pc:sldMk cId="660506020" sldId="2145705474"/>
            <ac:spMk id="9" creationId="{80B3D4D2-DC15-7E41-8FB4-C3719403B43E}"/>
          </ac:spMkLst>
        </pc:spChg>
        <pc:spChg chg="mod topLvl">
          <ac:chgData name="Karl Hall" userId="338cca23-ce1e-48ec-8f27-00b6fdada974" providerId="ADAL" clId="{8D2C0EBB-3F36-7F47-9968-BEDCBB50C98A}" dt="2021-10-20T16:24:29.943" v="1211" actId="1036"/>
          <ac:spMkLst>
            <pc:docMk/>
            <pc:sldMk cId="660506020" sldId="2145705474"/>
            <ac:spMk id="10" creationId="{A8996EE1-8562-B049-AE97-17AF46CB7791}"/>
          </ac:spMkLst>
        </pc:spChg>
        <pc:spChg chg="mod topLvl">
          <ac:chgData name="Karl Hall" userId="338cca23-ce1e-48ec-8f27-00b6fdada974" providerId="ADAL" clId="{8D2C0EBB-3F36-7F47-9968-BEDCBB50C98A}" dt="2021-10-20T16:24:29.943" v="1211" actId="1036"/>
          <ac:spMkLst>
            <pc:docMk/>
            <pc:sldMk cId="660506020" sldId="2145705474"/>
            <ac:spMk id="11" creationId="{BE69D282-5105-2C46-8D1E-F7D8ABFCA295}"/>
          </ac:spMkLst>
        </pc:spChg>
        <pc:spChg chg="mod topLvl">
          <ac:chgData name="Karl Hall" userId="338cca23-ce1e-48ec-8f27-00b6fdada974" providerId="ADAL" clId="{8D2C0EBB-3F36-7F47-9968-BEDCBB50C98A}" dt="2021-10-20T16:24:29.943" v="1211" actId="1036"/>
          <ac:spMkLst>
            <pc:docMk/>
            <pc:sldMk cId="660506020" sldId="2145705474"/>
            <ac:spMk id="13" creationId="{6F2F31E4-7465-4A41-BFA2-70FCC2BFA2B6}"/>
          </ac:spMkLst>
        </pc:spChg>
        <pc:spChg chg="add del mod">
          <ac:chgData name="Karl Hall" userId="338cca23-ce1e-48ec-8f27-00b6fdada974" providerId="ADAL" clId="{8D2C0EBB-3F36-7F47-9968-BEDCBB50C98A}" dt="2021-10-20T16:24:14.525" v="1202" actId="478"/>
          <ac:spMkLst>
            <pc:docMk/>
            <pc:sldMk cId="660506020" sldId="2145705474"/>
            <ac:spMk id="30" creationId="{E430031A-A7C8-C042-B251-60980A883618}"/>
          </ac:spMkLst>
        </pc:spChg>
        <pc:spChg chg="add del mod">
          <ac:chgData name="Karl Hall" userId="338cca23-ce1e-48ec-8f27-00b6fdada974" providerId="ADAL" clId="{8D2C0EBB-3F36-7F47-9968-BEDCBB50C98A}" dt="2021-10-20T16:24:14.525" v="1202" actId="478"/>
          <ac:spMkLst>
            <pc:docMk/>
            <pc:sldMk cId="660506020" sldId="2145705474"/>
            <ac:spMk id="31" creationId="{36118447-0446-304F-846A-DC217358CF92}"/>
          </ac:spMkLst>
        </pc:spChg>
        <pc:spChg chg="add del mod">
          <ac:chgData name="Karl Hall" userId="338cca23-ce1e-48ec-8f27-00b6fdada974" providerId="ADAL" clId="{8D2C0EBB-3F36-7F47-9968-BEDCBB50C98A}" dt="2021-10-20T16:24:14.525" v="1202" actId="478"/>
          <ac:spMkLst>
            <pc:docMk/>
            <pc:sldMk cId="660506020" sldId="2145705474"/>
            <ac:spMk id="32" creationId="{A7BA7CFA-259F-0F45-BCF8-AACB37E4738E}"/>
          </ac:spMkLst>
        </pc:spChg>
        <pc:spChg chg="add del mod">
          <ac:chgData name="Karl Hall" userId="338cca23-ce1e-48ec-8f27-00b6fdada974" providerId="ADAL" clId="{8D2C0EBB-3F36-7F47-9968-BEDCBB50C98A}" dt="2021-10-20T16:24:14.525" v="1202" actId="478"/>
          <ac:spMkLst>
            <pc:docMk/>
            <pc:sldMk cId="660506020" sldId="2145705474"/>
            <ac:spMk id="33" creationId="{0A1374BA-F136-5A41-AD40-4028D657DF4F}"/>
          </ac:spMkLst>
        </pc:spChg>
        <pc:grpChg chg="add del mod">
          <ac:chgData name="Karl Hall" userId="338cca23-ce1e-48ec-8f27-00b6fdada974" providerId="ADAL" clId="{8D2C0EBB-3F36-7F47-9968-BEDCBB50C98A}" dt="2021-10-20T16:22:19.476" v="1187" actId="165"/>
          <ac:grpSpMkLst>
            <pc:docMk/>
            <pc:sldMk cId="660506020" sldId="2145705474"/>
            <ac:grpSpMk id="5" creationId="{74C052B6-CC41-6E49-B33C-F6D3B7C66852}"/>
          </ac:grpSpMkLst>
        </pc:grpChg>
        <pc:picChg chg="add mod">
          <ac:chgData name="Karl Hall" userId="338cca23-ce1e-48ec-8f27-00b6fdada974" providerId="ADAL" clId="{8D2C0EBB-3F36-7F47-9968-BEDCBB50C98A}" dt="2021-10-20T16:12:34.620" v="1163"/>
          <ac:picMkLst>
            <pc:docMk/>
            <pc:sldMk cId="660506020" sldId="2145705474"/>
            <ac:picMk id="4" creationId="{08ED3044-B378-1346-927E-3A40027D9A93}"/>
          </ac:picMkLst>
        </pc:picChg>
        <pc:picChg chg="mod topLvl">
          <ac:chgData name="Karl Hall" userId="338cca23-ce1e-48ec-8f27-00b6fdada974" providerId="ADAL" clId="{8D2C0EBB-3F36-7F47-9968-BEDCBB50C98A}" dt="2021-10-20T16:24:29.943" v="1211" actId="1036"/>
          <ac:picMkLst>
            <pc:docMk/>
            <pc:sldMk cId="660506020" sldId="2145705474"/>
            <ac:picMk id="14" creationId="{2B2F0E94-E456-3F4A-82F8-C93E61C5B2A1}"/>
          </ac:picMkLst>
        </pc:picChg>
        <pc:picChg chg="mod topLvl">
          <ac:chgData name="Karl Hall" userId="338cca23-ce1e-48ec-8f27-00b6fdada974" providerId="ADAL" clId="{8D2C0EBB-3F36-7F47-9968-BEDCBB50C98A}" dt="2021-10-20T16:24:29.943" v="1211" actId="1036"/>
          <ac:picMkLst>
            <pc:docMk/>
            <pc:sldMk cId="660506020" sldId="2145705474"/>
            <ac:picMk id="15" creationId="{30E79393-5675-9E4B-9D1A-AA2813F32C42}"/>
          </ac:picMkLst>
        </pc:picChg>
        <pc:picChg chg="mod topLvl">
          <ac:chgData name="Karl Hall" userId="338cca23-ce1e-48ec-8f27-00b6fdada974" providerId="ADAL" clId="{8D2C0EBB-3F36-7F47-9968-BEDCBB50C98A}" dt="2021-10-20T16:24:29.943" v="1211" actId="1036"/>
          <ac:picMkLst>
            <pc:docMk/>
            <pc:sldMk cId="660506020" sldId="2145705474"/>
            <ac:picMk id="16" creationId="{BB047FA1-1419-5B4E-9EEF-522D05761758}"/>
          </ac:picMkLst>
        </pc:picChg>
        <pc:picChg chg="mod topLvl">
          <ac:chgData name="Karl Hall" userId="338cca23-ce1e-48ec-8f27-00b6fdada974" providerId="ADAL" clId="{8D2C0EBB-3F36-7F47-9968-BEDCBB50C98A}" dt="2021-10-20T16:24:29.943" v="1211" actId="1036"/>
          <ac:picMkLst>
            <pc:docMk/>
            <pc:sldMk cId="660506020" sldId="2145705474"/>
            <ac:picMk id="17" creationId="{B9887607-535F-B04E-834F-B564ECDF56DE}"/>
          </ac:picMkLst>
        </pc:picChg>
        <pc:picChg chg="mod topLvl">
          <ac:chgData name="Karl Hall" userId="338cca23-ce1e-48ec-8f27-00b6fdada974" providerId="ADAL" clId="{8D2C0EBB-3F36-7F47-9968-BEDCBB50C98A}" dt="2021-10-20T16:24:29.943" v="1211" actId="1036"/>
          <ac:picMkLst>
            <pc:docMk/>
            <pc:sldMk cId="660506020" sldId="2145705474"/>
            <ac:picMk id="18" creationId="{6495F9A7-9EB5-DF4A-825B-C1DEB0BBB8ED}"/>
          </ac:picMkLst>
        </pc:picChg>
        <pc:picChg chg="mod topLvl">
          <ac:chgData name="Karl Hall" userId="338cca23-ce1e-48ec-8f27-00b6fdada974" providerId="ADAL" clId="{8D2C0EBB-3F36-7F47-9968-BEDCBB50C98A}" dt="2021-10-20T16:24:29.943" v="1211" actId="1036"/>
          <ac:picMkLst>
            <pc:docMk/>
            <pc:sldMk cId="660506020" sldId="2145705474"/>
            <ac:picMk id="19" creationId="{E4E53BAA-8E7C-0644-868C-5C0B582134F9}"/>
          </ac:picMkLst>
        </pc:picChg>
        <pc:picChg chg="mod topLvl">
          <ac:chgData name="Karl Hall" userId="338cca23-ce1e-48ec-8f27-00b6fdada974" providerId="ADAL" clId="{8D2C0EBB-3F36-7F47-9968-BEDCBB50C98A}" dt="2021-10-20T16:24:47.258" v="1213" actId="14100"/>
          <ac:picMkLst>
            <pc:docMk/>
            <pc:sldMk cId="660506020" sldId="2145705474"/>
            <ac:picMk id="20" creationId="{FA6559D9-04EA-8846-9891-C5669D871D7F}"/>
          </ac:picMkLst>
        </pc:picChg>
        <pc:picChg chg="mod topLvl">
          <ac:chgData name="Karl Hall" userId="338cca23-ce1e-48ec-8f27-00b6fdada974" providerId="ADAL" clId="{8D2C0EBB-3F36-7F47-9968-BEDCBB50C98A}" dt="2021-10-20T16:24:29.943" v="1211" actId="1036"/>
          <ac:picMkLst>
            <pc:docMk/>
            <pc:sldMk cId="660506020" sldId="2145705474"/>
            <ac:picMk id="21" creationId="{9436FF11-2792-C94E-A6CD-53E1BBF9F827}"/>
          </ac:picMkLst>
        </pc:picChg>
        <pc:picChg chg="mod topLvl">
          <ac:chgData name="Karl Hall" userId="338cca23-ce1e-48ec-8f27-00b6fdada974" providerId="ADAL" clId="{8D2C0EBB-3F36-7F47-9968-BEDCBB50C98A}" dt="2021-10-20T16:24:29.943" v="1211" actId="1036"/>
          <ac:picMkLst>
            <pc:docMk/>
            <pc:sldMk cId="660506020" sldId="2145705474"/>
            <ac:picMk id="22" creationId="{424F9E54-8AEC-8A47-A96B-B0C7134ACCE0}"/>
          </ac:picMkLst>
        </pc:picChg>
        <pc:picChg chg="mod topLvl">
          <ac:chgData name="Karl Hall" userId="338cca23-ce1e-48ec-8f27-00b6fdada974" providerId="ADAL" clId="{8D2C0EBB-3F36-7F47-9968-BEDCBB50C98A}" dt="2021-10-20T16:24:29.943" v="1211" actId="1036"/>
          <ac:picMkLst>
            <pc:docMk/>
            <pc:sldMk cId="660506020" sldId="2145705474"/>
            <ac:picMk id="23" creationId="{A1ABD7F0-9DCE-ED4D-A4FD-73D1E1746086}"/>
          </ac:picMkLst>
        </pc:picChg>
        <pc:picChg chg="mod topLvl">
          <ac:chgData name="Karl Hall" userId="338cca23-ce1e-48ec-8f27-00b6fdada974" providerId="ADAL" clId="{8D2C0EBB-3F36-7F47-9968-BEDCBB50C98A}" dt="2021-10-20T16:24:29.943" v="1211" actId="1036"/>
          <ac:picMkLst>
            <pc:docMk/>
            <pc:sldMk cId="660506020" sldId="2145705474"/>
            <ac:picMk id="24" creationId="{740732A5-E8F5-744B-ADFF-5C84452B7A81}"/>
          </ac:picMkLst>
        </pc:picChg>
        <pc:picChg chg="mod topLvl">
          <ac:chgData name="Karl Hall" userId="338cca23-ce1e-48ec-8f27-00b6fdada974" providerId="ADAL" clId="{8D2C0EBB-3F36-7F47-9968-BEDCBB50C98A}" dt="2021-10-20T16:24:29.943" v="1211" actId="1036"/>
          <ac:picMkLst>
            <pc:docMk/>
            <pc:sldMk cId="660506020" sldId="2145705474"/>
            <ac:picMk id="25" creationId="{2AF2FD70-C216-8241-AEA2-9713DCCCA774}"/>
          </ac:picMkLst>
        </pc:picChg>
        <pc:picChg chg="mod topLvl">
          <ac:chgData name="Karl Hall" userId="338cca23-ce1e-48ec-8f27-00b6fdada974" providerId="ADAL" clId="{8D2C0EBB-3F36-7F47-9968-BEDCBB50C98A}" dt="2021-10-20T16:24:29.943" v="1211" actId="1036"/>
          <ac:picMkLst>
            <pc:docMk/>
            <pc:sldMk cId="660506020" sldId="2145705474"/>
            <ac:picMk id="26" creationId="{3211932E-7A91-7542-BDBC-DB80A9260E3E}"/>
          </ac:picMkLst>
        </pc:picChg>
        <pc:picChg chg="mod topLvl">
          <ac:chgData name="Karl Hall" userId="338cca23-ce1e-48ec-8f27-00b6fdada974" providerId="ADAL" clId="{8D2C0EBB-3F36-7F47-9968-BEDCBB50C98A}" dt="2021-10-20T16:24:29.943" v="1211" actId="1036"/>
          <ac:picMkLst>
            <pc:docMk/>
            <pc:sldMk cId="660506020" sldId="2145705474"/>
            <ac:picMk id="27" creationId="{BA9617D8-DA30-BF4D-99DB-0B5EBA5A9A72}"/>
          </ac:picMkLst>
        </pc:picChg>
        <pc:picChg chg="mod topLvl">
          <ac:chgData name="Karl Hall" userId="338cca23-ce1e-48ec-8f27-00b6fdada974" providerId="ADAL" clId="{8D2C0EBB-3F36-7F47-9968-BEDCBB50C98A}" dt="2021-10-20T16:24:29.943" v="1211" actId="1036"/>
          <ac:picMkLst>
            <pc:docMk/>
            <pc:sldMk cId="660506020" sldId="2145705474"/>
            <ac:picMk id="28" creationId="{B679C2DD-6DC1-2B49-967F-3B33C1155E37}"/>
          </ac:picMkLst>
        </pc:picChg>
        <pc:picChg chg="mod topLvl">
          <ac:chgData name="Karl Hall" userId="338cca23-ce1e-48ec-8f27-00b6fdada974" providerId="ADAL" clId="{8D2C0EBB-3F36-7F47-9968-BEDCBB50C98A}" dt="2021-10-20T16:24:29.943" v="1211" actId="1036"/>
          <ac:picMkLst>
            <pc:docMk/>
            <pc:sldMk cId="660506020" sldId="2145705474"/>
            <ac:picMk id="29" creationId="{05CE61BC-3F92-0348-805E-92F299D29C69}"/>
          </ac:picMkLst>
        </pc:picChg>
        <pc:cxnChg chg="mod topLvl">
          <ac:chgData name="Karl Hall" userId="338cca23-ce1e-48ec-8f27-00b6fdada974" providerId="ADAL" clId="{8D2C0EBB-3F36-7F47-9968-BEDCBB50C98A}" dt="2021-10-20T16:24:29.943" v="1211" actId="1036"/>
          <ac:cxnSpMkLst>
            <pc:docMk/>
            <pc:sldMk cId="660506020" sldId="2145705474"/>
            <ac:cxnSpMk id="6" creationId="{24CAED5F-083B-EB43-826D-AA3425044047}"/>
          </ac:cxnSpMkLst>
        </pc:cxnChg>
        <pc:cxnChg chg="mod topLvl">
          <ac:chgData name="Karl Hall" userId="338cca23-ce1e-48ec-8f27-00b6fdada974" providerId="ADAL" clId="{8D2C0EBB-3F36-7F47-9968-BEDCBB50C98A}" dt="2021-10-20T16:24:29.943" v="1211" actId="1036"/>
          <ac:cxnSpMkLst>
            <pc:docMk/>
            <pc:sldMk cId="660506020" sldId="2145705474"/>
            <ac:cxnSpMk id="7" creationId="{6C827678-1936-9F4B-93E5-E77E125C35EE}"/>
          </ac:cxnSpMkLst>
        </pc:cxnChg>
        <pc:cxnChg chg="mod topLvl">
          <ac:chgData name="Karl Hall" userId="338cca23-ce1e-48ec-8f27-00b6fdada974" providerId="ADAL" clId="{8D2C0EBB-3F36-7F47-9968-BEDCBB50C98A}" dt="2021-10-20T16:24:29.943" v="1211" actId="1036"/>
          <ac:cxnSpMkLst>
            <pc:docMk/>
            <pc:sldMk cId="660506020" sldId="2145705474"/>
            <ac:cxnSpMk id="8" creationId="{0E4D4D8F-F8AE-E841-9832-5BEEADBBC48D}"/>
          </ac:cxnSpMkLst>
        </pc:cxnChg>
        <pc:cxnChg chg="del mod">
          <ac:chgData name="Karl Hall" userId="338cca23-ce1e-48ec-8f27-00b6fdada974" providerId="ADAL" clId="{8D2C0EBB-3F36-7F47-9968-BEDCBB50C98A}" dt="2021-10-20T16:13:22.403" v="1172" actId="478"/>
          <ac:cxnSpMkLst>
            <pc:docMk/>
            <pc:sldMk cId="660506020" sldId="2145705474"/>
            <ac:cxnSpMk id="12" creationId="{8261ACC5-4285-AE45-ADB6-0A0CD8FD4ECA}"/>
          </ac:cxnSpMkLst>
        </pc:cxnChg>
      </pc:sldChg>
      <pc:sldChg chg="addSp delSp modSp new mod">
        <pc:chgData name="Karl Hall" userId="338cca23-ce1e-48ec-8f27-00b6fdada974" providerId="ADAL" clId="{8D2C0EBB-3F36-7F47-9968-BEDCBB50C98A}" dt="2021-10-20T16:31:58.176" v="1341"/>
        <pc:sldMkLst>
          <pc:docMk/>
          <pc:sldMk cId="159707361" sldId="2145705475"/>
        </pc:sldMkLst>
        <pc:spChg chg="mod">
          <ac:chgData name="Karl Hall" userId="338cca23-ce1e-48ec-8f27-00b6fdada974" providerId="ADAL" clId="{8D2C0EBB-3F36-7F47-9968-BEDCBB50C98A}" dt="2021-10-20T16:25:22.845" v="1216"/>
          <ac:spMkLst>
            <pc:docMk/>
            <pc:sldMk cId="159707361" sldId="2145705475"/>
            <ac:spMk id="2" creationId="{5A40DBF5-0334-8D4E-B43A-9FFF9BE5D37C}"/>
          </ac:spMkLst>
        </pc:spChg>
        <pc:spChg chg="add del mod">
          <ac:chgData name="Karl Hall" userId="338cca23-ce1e-48ec-8f27-00b6fdada974" providerId="ADAL" clId="{8D2C0EBB-3F36-7F47-9968-BEDCBB50C98A}" dt="2021-10-20T16:31:11.077" v="1319" actId="478"/>
          <ac:spMkLst>
            <pc:docMk/>
            <pc:sldMk cId="159707361" sldId="2145705475"/>
            <ac:spMk id="4" creationId="{15877338-D825-754C-BE57-275BD60CBB43}"/>
          </ac:spMkLst>
        </pc:spChg>
        <pc:spChg chg="add mod">
          <ac:chgData name="Karl Hall" userId="338cca23-ce1e-48ec-8f27-00b6fdada974" providerId="ADAL" clId="{8D2C0EBB-3F36-7F47-9968-BEDCBB50C98A}" dt="2021-10-20T16:31:19.079" v="1320" actId="404"/>
          <ac:spMkLst>
            <pc:docMk/>
            <pc:sldMk cId="159707361" sldId="2145705475"/>
            <ac:spMk id="5" creationId="{354CA862-C470-7442-B9D5-C8F79D7E824F}"/>
          </ac:spMkLst>
        </pc:spChg>
        <pc:spChg chg="add del mod">
          <ac:chgData name="Karl Hall" userId="338cca23-ce1e-48ec-8f27-00b6fdada974" providerId="ADAL" clId="{8D2C0EBB-3F36-7F47-9968-BEDCBB50C98A}" dt="2021-10-20T16:30:34.639" v="1302" actId="478"/>
          <ac:spMkLst>
            <pc:docMk/>
            <pc:sldMk cId="159707361" sldId="2145705475"/>
            <ac:spMk id="8" creationId="{D07228BA-5235-D149-B0BC-BFB46C6F18D3}"/>
          </ac:spMkLst>
        </pc:spChg>
        <pc:spChg chg="add mod">
          <ac:chgData name="Karl Hall" userId="338cca23-ce1e-48ec-8f27-00b6fdada974" providerId="ADAL" clId="{8D2C0EBB-3F36-7F47-9968-BEDCBB50C98A}" dt="2021-10-20T16:31:24.942" v="1322" actId="404"/>
          <ac:spMkLst>
            <pc:docMk/>
            <pc:sldMk cId="159707361" sldId="2145705475"/>
            <ac:spMk id="9" creationId="{25AAF054-7C4F-154F-BE8B-8A02EAB2528A}"/>
          </ac:spMkLst>
        </pc:spChg>
        <pc:spChg chg="add mod">
          <ac:chgData name="Karl Hall" userId="338cca23-ce1e-48ec-8f27-00b6fdada974" providerId="ADAL" clId="{8D2C0EBB-3F36-7F47-9968-BEDCBB50C98A}" dt="2021-10-20T16:31:29.074" v="1323" actId="1076"/>
          <ac:spMkLst>
            <pc:docMk/>
            <pc:sldMk cId="159707361" sldId="2145705475"/>
            <ac:spMk id="11" creationId="{FFB5D13E-7751-E04F-AA4F-72D856B68AF0}"/>
          </ac:spMkLst>
        </pc:spChg>
        <pc:spChg chg="add mod">
          <ac:chgData name="Karl Hall" userId="338cca23-ce1e-48ec-8f27-00b6fdada974" providerId="ADAL" clId="{8D2C0EBB-3F36-7F47-9968-BEDCBB50C98A}" dt="2021-10-20T16:31:29.074" v="1323" actId="1076"/>
          <ac:spMkLst>
            <pc:docMk/>
            <pc:sldMk cId="159707361" sldId="2145705475"/>
            <ac:spMk id="12" creationId="{DDCD3FAA-4DB0-024B-B2E3-E37D920B8A62}"/>
          </ac:spMkLst>
        </pc:spChg>
        <pc:grpChg chg="add mod">
          <ac:chgData name="Karl Hall" userId="338cca23-ce1e-48ec-8f27-00b6fdada974" providerId="ADAL" clId="{8D2C0EBB-3F36-7F47-9968-BEDCBB50C98A}" dt="2021-10-20T16:31:35.749" v="1339" actId="1036"/>
          <ac:grpSpMkLst>
            <pc:docMk/>
            <pc:sldMk cId="159707361" sldId="2145705475"/>
            <ac:grpSpMk id="13" creationId="{77412355-8145-F347-B8CF-45975FFAA13A}"/>
          </ac:grpSpMkLst>
        </pc:grpChg>
        <pc:picChg chg="add mod">
          <ac:chgData name="Karl Hall" userId="338cca23-ce1e-48ec-8f27-00b6fdada974" providerId="ADAL" clId="{8D2C0EBB-3F36-7F47-9968-BEDCBB50C98A}" dt="2021-10-20T16:31:58.176" v="1341"/>
          <ac:picMkLst>
            <pc:docMk/>
            <pc:sldMk cId="159707361" sldId="2145705475"/>
            <ac:picMk id="14" creationId="{55203BD3-0F33-CE46-948E-06AC29C61917}"/>
          </ac:picMkLst>
        </pc:picChg>
        <pc:cxnChg chg="add mod">
          <ac:chgData name="Karl Hall" userId="338cca23-ce1e-48ec-8f27-00b6fdada974" providerId="ADAL" clId="{8D2C0EBB-3F36-7F47-9968-BEDCBB50C98A}" dt="2021-10-20T16:31:29.074" v="1323" actId="1076"/>
          <ac:cxnSpMkLst>
            <pc:docMk/>
            <pc:sldMk cId="159707361" sldId="2145705475"/>
            <ac:cxnSpMk id="7" creationId="{A287B7F6-D2F1-5142-A63D-76BF3819E5D1}"/>
          </ac:cxnSpMkLst>
        </pc:cxnChg>
        <pc:cxnChg chg="add mod">
          <ac:chgData name="Karl Hall" userId="338cca23-ce1e-48ec-8f27-00b6fdada974" providerId="ADAL" clId="{8D2C0EBB-3F36-7F47-9968-BEDCBB50C98A}" dt="2021-10-20T16:31:29.074" v="1323" actId="1076"/>
          <ac:cxnSpMkLst>
            <pc:docMk/>
            <pc:sldMk cId="159707361" sldId="2145705475"/>
            <ac:cxnSpMk id="10" creationId="{72D49D00-D343-214A-811D-294ADFD0DAE4}"/>
          </ac:cxnSpMkLst>
        </pc:cxnChg>
      </pc:sldChg>
      <pc:sldChg chg="addSp delSp modSp new mod setBg">
        <pc:chgData name="Karl Hall" userId="338cca23-ce1e-48ec-8f27-00b6fdada974" providerId="ADAL" clId="{8D2C0EBB-3F36-7F47-9968-BEDCBB50C98A}" dt="2021-10-20T16:46:38.423" v="1409" actId="478"/>
        <pc:sldMkLst>
          <pc:docMk/>
          <pc:sldMk cId="1727285182" sldId="2145705476"/>
        </pc:sldMkLst>
        <pc:spChg chg="mod">
          <ac:chgData name="Karl Hall" userId="338cca23-ce1e-48ec-8f27-00b6fdada974" providerId="ADAL" clId="{8D2C0EBB-3F36-7F47-9968-BEDCBB50C98A}" dt="2021-10-20T16:34:11.011" v="1347"/>
          <ac:spMkLst>
            <pc:docMk/>
            <pc:sldMk cId="1727285182" sldId="2145705476"/>
            <ac:spMk id="2" creationId="{AE2382E3-E589-4348-BF68-55FDA1F4E37C}"/>
          </ac:spMkLst>
        </pc:spChg>
        <pc:spChg chg="mod topLvl">
          <ac:chgData name="Karl Hall" userId="338cca23-ce1e-48ec-8f27-00b6fdada974" providerId="ADAL" clId="{8D2C0EBB-3F36-7F47-9968-BEDCBB50C98A}" dt="2021-10-20T16:36:30.778" v="1360" actId="165"/>
          <ac:spMkLst>
            <pc:docMk/>
            <pc:sldMk cId="1727285182" sldId="2145705476"/>
            <ac:spMk id="11" creationId="{B46E4A37-0321-C141-B1CD-FAB59C8FAAA6}"/>
          </ac:spMkLst>
        </pc:spChg>
        <pc:spChg chg="mod topLvl">
          <ac:chgData name="Karl Hall" userId="338cca23-ce1e-48ec-8f27-00b6fdada974" providerId="ADAL" clId="{8D2C0EBB-3F36-7F47-9968-BEDCBB50C98A}" dt="2021-10-20T16:36:30.778" v="1360" actId="165"/>
          <ac:spMkLst>
            <pc:docMk/>
            <pc:sldMk cId="1727285182" sldId="2145705476"/>
            <ac:spMk id="13" creationId="{7D64B7BD-6671-1E47-BB3B-9680DD971E39}"/>
          </ac:spMkLst>
        </pc:spChg>
        <pc:spChg chg="mod topLvl">
          <ac:chgData name="Karl Hall" userId="338cca23-ce1e-48ec-8f27-00b6fdada974" providerId="ADAL" clId="{8D2C0EBB-3F36-7F47-9968-BEDCBB50C98A}" dt="2021-10-20T16:36:30.778" v="1360" actId="165"/>
          <ac:spMkLst>
            <pc:docMk/>
            <pc:sldMk cId="1727285182" sldId="2145705476"/>
            <ac:spMk id="17" creationId="{CC988FD8-D6E0-8E40-92EC-36C6C32FD2BC}"/>
          </ac:spMkLst>
        </pc:spChg>
        <pc:spChg chg="mod topLvl">
          <ac:chgData name="Karl Hall" userId="338cca23-ce1e-48ec-8f27-00b6fdada974" providerId="ADAL" clId="{8D2C0EBB-3F36-7F47-9968-BEDCBB50C98A}" dt="2021-10-20T16:36:30.778" v="1360" actId="165"/>
          <ac:spMkLst>
            <pc:docMk/>
            <pc:sldMk cId="1727285182" sldId="2145705476"/>
            <ac:spMk id="20" creationId="{2AC4B36A-D65F-5242-A448-051C4FD95A31}"/>
          </ac:spMkLst>
        </pc:spChg>
        <pc:spChg chg="mod topLvl">
          <ac:chgData name="Karl Hall" userId="338cca23-ce1e-48ec-8f27-00b6fdada974" providerId="ADAL" clId="{8D2C0EBB-3F36-7F47-9968-BEDCBB50C98A}" dt="2021-10-20T16:36:30.778" v="1360" actId="165"/>
          <ac:spMkLst>
            <pc:docMk/>
            <pc:sldMk cId="1727285182" sldId="2145705476"/>
            <ac:spMk id="22" creationId="{0A0E3A99-7AD3-FF48-8AF2-C33CF21BBEB9}"/>
          </ac:spMkLst>
        </pc:spChg>
        <pc:spChg chg="mod topLvl">
          <ac:chgData name="Karl Hall" userId="338cca23-ce1e-48ec-8f27-00b6fdada974" providerId="ADAL" clId="{8D2C0EBB-3F36-7F47-9968-BEDCBB50C98A}" dt="2021-10-20T16:36:30.778" v="1360" actId="165"/>
          <ac:spMkLst>
            <pc:docMk/>
            <pc:sldMk cId="1727285182" sldId="2145705476"/>
            <ac:spMk id="24" creationId="{363E6E2D-6C4D-FB40-9EE8-681CFE5D8724}"/>
          </ac:spMkLst>
        </pc:spChg>
        <pc:grpChg chg="add del mod">
          <ac:chgData name="Karl Hall" userId="338cca23-ce1e-48ec-8f27-00b6fdada974" providerId="ADAL" clId="{8D2C0EBB-3F36-7F47-9968-BEDCBB50C98A}" dt="2021-10-20T16:36:29.258" v="1359" actId="165"/>
          <ac:grpSpMkLst>
            <pc:docMk/>
            <pc:sldMk cId="1727285182" sldId="2145705476"/>
            <ac:grpSpMk id="4" creationId="{DF08ADF0-09B7-3D48-A37B-C08EA70BD7F8}"/>
          </ac:grpSpMkLst>
        </pc:grpChg>
        <pc:grpChg chg="del mod topLvl">
          <ac:chgData name="Karl Hall" userId="338cca23-ce1e-48ec-8f27-00b6fdada974" providerId="ADAL" clId="{8D2C0EBB-3F36-7F47-9968-BEDCBB50C98A}" dt="2021-10-20T16:36:30.778" v="1360" actId="165"/>
          <ac:grpSpMkLst>
            <pc:docMk/>
            <pc:sldMk cId="1727285182" sldId="2145705476"/>
            <ac:grpSpMk id="5" creationId="{108B3BA7-EAD9-F34C-8FAF-1814ECA19F37}"/>
          </ac:grpSpMkLst>
        </pc:grpChg>
        <pc:grpChg chg="del mod topLvl">
          <ac:chgData name="Karl Hall" userId="338cca23-ce1e-48ec-8f27-00b6fdada974" providerId="ADAL" clId="{8D2C0EBB-3F36-7F47-9968-BEDCBB50C98A}" dt="2021-10-20T16:36:30.778" v="1360" actId="165"/>
          <ac:grpSpMkLst>
            <pc:docMk/>
            <pc:sldMk cId="1727285182" sldId="2145705476"/>
            <ac:grpSpMk id="6" creationId="{A5DFD32E-35ED-B64B-9E51-1F7A304F7311}"/>
          </ac:grpSpMkLst>
        </pc:grpChg>
        <pc:grpChg chg="del mod topLvl">
          <ac:chgData name="Karl Hall" userId="338cca23-ce1e-48ec-8f27-00b6fdada974" providerId="ADAL" clId="{8D2C0EBB-3F36-7F47-9968-BEDCBB50C98A}" dt="2021-10-20T16:36:30.778" v="1360" actId="165"/>
          <ac:grpSpMkLst>
            <pc:docMk/>
            <pc:sldMk cId="1727285182" sldId="2145705476"/>
            <ac:grpSpMk id="7" creationId="{9D05A71F-ECD5-184F-98E0-F871FB7E014B}"/>
          </ac:grpSpMkLst>
        </pc:grpChg>
        <pc:grpChg chg="del mod topLvl">
          <ac:chgData name="Karl Hall" userId="338cca23-ce1e-48ec-8f27-00b6fdada974" providerId="ADAL" clId="{8D2C0EBB-3F36-7F47-9968-BEDCBB50C98A}" dt="2021-10-20T16:36:30.778" v="1360" actId="165"/>
          <ac:grpSpMkLst>
            <pc:docMk/>
            <pc:sldMk cId="1727285182" sldId="2145705476"/>
            <ac:grpSpMk id="8" creationId="{CF79E8C3-FB9C-7342-AF21-CE276C18A10B}"/>
          </ac:grpSpMkLst>
        </pc:grpChg>
        <pc:grpChg chg="del mod topLvl">
          <ac:chgData name="Karl Hall" userId="338cca23-ce1e-48ec-8f27-00b6fdada974" providerId="ADAL" clId="{8D2C0EBB-3F36-7F47-9968-BEDCBB50C98A}" dt="2021-10-20T16:36:30.778" v="1360" actId="165"/>
          <ac:grpSpMkLst>
            <pc:docMk/>
            <pc:sldMk cId="1727285182" sldId="2145705476"/>
            <ac:grpSpMk id="9" creationId="{45D78C4B-05B9-5143-87F3-F180057B41CC}"/>
          </ac:grpSpMkLst>
        </pc:grpChg>
        <pc:grpChg chg="del mod topLvl">
          <ac:chgData name="Karl Hall" userId="338cca23-ce1e-48ec-8f27-00b6fdada974" providerId="ADAL" clId="{8D2C0EBB-3F36-7F47-9968-BEDCBB50C98A}" dt="2021-10-20T16:36:30.778" v="1360" actId="165"/>
          <ac:grpSpMkLst>
            <pc:docMk/>
            <pc:sldMk cId="1727285182" sldId="2145705476"/>
            <ac:grpSpMk id="10" creationId="{67DC4990-A58B-A14C-9075-5CCF51A7BA72}"/>
          </ac:grpSpMkLst>
        </pc:grpChg>
        <pc:grpChg chg="del mod topLvl">
          <ac:chgData name="Karl Hall" userId="338cca23-ce1e-48ec-8f27-00b6fdada974" providerId="ADAL" clId="{8D2C0EBB-3F36-7F47-9968-BEDCBB50C98A}" dt="2021-10-20T16:38:24.286" v="1375" actId="478"/>
          <ac:grpSpMkLst>
            <pc:docMk/>
            <pc:sldMk cId="1727285182" sldId="2145705476"/>
            <ac:grpSpMk id="14" creationId="{79DE71BC-A681-7140-893A-86FD65F0A570}"/>
          </ac:grpSpMkLst>
        </pc:grpChg>
        <pc:grpChg chg="add mod">
          <ac:chgData name="Karl Hall" userId="338cca23-ce1e-48ec-8f27-00b6fdada974" providerId="ADAL" clId="{8D2C0EBB-3F36-7F47-9968-BEDCBB50C98A}" dt="2021-10-20T16:46:36.988" v="1408" actId="14100"/>
          <ac:grpSpMkLst>
            <pc:docMk/>
            <pc:sldMk cId="1727285182" sldId="2145705476"/>
            <ac:grpSpMk id="39" creationId="{DC20E357-245E-AB46-822B-D5A4A46D77BD}"/>
          </ac:grpSpMkLst>
        </pc:grpChg>
        <pc:picChg chg="del mod topLvl">
          <ac:chgData name="Karl Hall" userId="338cca23-ce1e-48ec-8f27-00b6fdada974" providerId="ADAL" clId="{8D2C0EBB-3F36-7F47-9968-BEDCBB50C98A}" dt="2021-10-20T16:46:38.423" v="1409" actId="478"/>
          <ac:picMkLst>
            <pc:docMk/>
            <pc:sldMk cId="1727285182" sldId="2145705476"/>
            <ac:picMk id="12" creationId="{520605B0-F3ED-D048-AFD5-7EA7FBF7DEEC}"/>
          </ac:picMkLst>
        </pc:picChg>
        <pc:picChg chg="del mod">
          <ac:chgData name="Karl Hall" userId="338cca23-ce1e-48ec-8f27-00b6fdada974" providerId="ADAL" clId="{8D2C0EBB-3F36-7F47-9968-BEDCBB50C98A}" dt="2021-10-20T16:38:24.286" v="1375" actId="478"/>
          <ac:picMkLst>
            <pc:docMk/>
            <pc:sldMk cId="1727285182" sldId="2145705476"/>
            <ac:picMk id="15" creationId="{BF71FD27-9F8C-9D4C-9458-B0E3FC685C67}"/>
          </ac:picMkLst>
        </pc:picChg>
        <pc:picChg chg="del mod">
          <ac:chgData name="Karl Hall" userId="338cca23-ce1e-48ec-8f27-00b6fdada974" providerId="ADAL" clId="{8D2C0EBB-3F36-7F47-9968-BEDCBB50C98A}" dt="2021-10-20T16:41:43.787" v="1382" actId="478"/>
          <ac:picMkLst>
            <pc:docMk/>
            <pc:sldMk cId="1727285182" sldId="2145705476"/>
            <ac:picMk id="16" creationId="{E22189EF-406E-4B4E-A4D3-821F40E2F6B9}"/>
          </ac:picMkLst>
        </pc:picChg>
        <pc:picChg chg="mod topLvl">
          <ac:chgData name="Karl Hall" userId="338cca23-ce1e-48ec-8f27-00b6fdada974" providerId="ADAL" clId="{8D2C0EBB-3F36-7F47-9968-BEDCBB50C98A}" dt="2021-10-20T16:36:30.778" v="1360" actId="165"/>
          <ac:picMkLst>
            <pc:docMk/>
            <pc:sldMk cId="1727285182" sldId="2145705476"/>
            <ac:picMk id="18" creationId="{0F176628-8723-9245-9837-EA9269E07FA4}"/>
          </ac:picMkLst>
        </pc:picChg>
        <pc:picChg chg="mod topLvl">
          <ac:chgData name="Karl Hall" userId="338cca23-ce1e-48ec-8f27-00b6fdada974" providerId="ADAL" clId="{8D2C0EBB-3F36-7F47-9968-BEDCBB50C98A}" dt="2021-10-20T16:36:30.778" v="1360" actId="165"/>
          <ac:picMkLst>
            <pc:docMk/>
            <pc:sldMk cId="1727285182" sldId="2145705476"/>
            <ac:picMk id="19" creationId="{58EBE683-6404-C748-BE76-F81F44D23188}"/>
          </ac:picMkLst>
        </pc:picChg>
        <pc:picChg chg="mod topLvl">
          <ac:chgData name="Karl Hall" userId="338cca23-ce1e-48ec-8f27-00b6fdada974" providerId="ADAL" clId="{8D2C0EBB-3F36-7F47-9968-BEDCBB50C98A}" dt="2021-10-20T16:36:30.778" v="1360" actId="165"/>
          <ac:picMkLst>
            <pc:docMk/>
            <pc:sldMk cId="1727285182" sldId="2145705476"/>
            <ac:picMk id="21" creationId="{4891D7F5-8F68-FC4B-8F91-E3C40BD4B6E0}"/>
          </ac:picMkLst>
        </pc:picChg>
        <pc:picChg chg="mod topLvl">
          <ac:chgData name="Karl Hall" userId="338cca23-ce1e-48ec-8f27-00b6fdada974" providerId="ADAL" clId="{8D2C0EBB-3F36-7F47-9968-BEDCBB50C98A}" dt="2021-10-20T16:36:30.778" v="1360" actId="165"/>
          <ac:picMkLst>
            <pc:docMk/>
            <pc:sldMk cId="1727285182" sldId="2145705476"/>
            <ac:picMk id="23" creationId="{4815F72E-B695-CA4C-91E6-9B8F331FC67C}"/>
          </ac:picMkLst>
        </pc:picChg>
        <pc:picChg chg="add mod">
          <ac:chgData name="Karl Hall" userId="338cca23-ce1e-48ec-8f27-00b6fdada974" providerId="ADAL" clId="{8D2C0EBB-3F36-7F47-9968-BEDCBB50C98A}" dt="2021-10-20T16:34:39.977" v="1356"/>
          <ac:picMkLst>
            <pc:docMk/>
            <pc:sldMk cId="1727285182" sldId="2145705476"/>
            <ac:picMk id="25" creationId="{9456B687-839C-9B4E-B838-648F92C15E0F}"/>
          </ac:picMkLst>
        </pc:picChg>
        <pc:picChg chg="add del mod">
          <ac:chgData name="Karl Hall" userId="338cca23-ce1e-48ec-8f27-00b6fdada974" providerId="ADAL" clId="{8D2C0EBB-3F36-7F47-9968-BEDCBB50C98A}" dt="2021-10-20T16:38:21.159" v="1374" actId="21"/>
          <ac:picMkLst>
            <pc:docMk/>
            <pc:sldMk cId="1727285182" sldId="2145705476"/>
            <ac:picMk id="27" creationId="{AA2E8568-ED96-8B48-8D7D-96708B6CE6D0}"/>
          </ac:picMkLst>
        </pc:picChg>
        <pc:picChg chg="add mod">
          <ac:chgData name="Karl Hall" userId="338cca23-ce1e-48ec-8f27-00b6fdada974" providerId="ADAL" clId="{8D2C0EBB-3F36-7F47-9968-BEDCBB50C98A}" dt="2021-10-20T16:38:26.519" v="1376"/>
          <ac:picMkLst>
            <pc:docMk/>
            <pc:sldMk cId="1727285182" sldId="2145705476"/>
            <ac:picMk id="28" creationId="{D89D5D8E-4AE2-6046-A244-A5D6A4ECB924}"/>
          </ac:picMkLst>
        </pc:picChg>
        <pc:picChg chg="add del mod">
          <ac:chgData name="Karl Hall" userId="338cca23-ce1e-48ec-8f27-00b6fdada974" providerId="ADAL" clId="{8D2C0EBB-3F36-7F47-9968-BEDCBB50C98A}" dt="2021-10-20T16:41:41.861" v="1381" actId="21"/>
          <ac:picMkLst>
            <pc:docMk/>
            <pc:sldMk cId="1727285182" sldId="2145705476"/>
            <ac:picMk id="30" creationId="{7F4DBBBD-F4AD-4641-AC56-6EE9F7319469}"/>
          </ac:picMkLst>
        </pc:picChg>
        <pc:picChg chg="add del mod">
          <ac:chgData name="Karl Hall" userId="338cca23-ce1e-48ec-8f27-00b6fdada974" providerId="ADAL" clId="{8D2C0EBB-3F36-7F47-9968-BEDCBB50C98A}" dt="2021-10-20T16:43:07.145" v="1390" actId="478"/>
          <ac:picMkLst>
            <pc:docMk/>
            <pc:sldMk cId="1727285182" sldId="2145705476"/>
            <ac:picMk id="31" creationId="{781107AC-9093-9549-A8F6-63E80B31B959}"/>
          </ac:picMkLst>
        </pc:picChg>
        <pc:picChg chg="add del mod">
          <ac:chgData name="Karl Hall" userId="338cca23-ce1e-48ec-8f27-00b6fdada974" providerId="ADAL" clId="{8D2C0EBB-3F36-7F47-9968-BEDCBB50C98A}" dt="2021-10-20T16:43:04.993" v="1389" actId="21"/>
          <ac:picMkLst>
            <pc:docMk/>
            <pc:sldMk cId="1727285182" sldId="2145705476"/>
            <ac:picMk id="33" creationId="{90F3984D-88CD-114F-B1C7-410960B8B02E}"/>
          </ac:picMkLst>
        </pc:picChg>
        <pc:picChg chg="add mod">
          <ac:chgData name="Karl Hall" userId="338cca23-ce1e-48ec-8f27-00b6fdada974" providerId="ADAL" clId="{8D2C0EBB-3F36-7F47-9968-BEDCBB50C98A}" dt="2021-10-20T16:43:17.107" v="1393" actId="14100"/>
          <ac:picMkLst>
            <pc:docMk/>
            <pc:sldMk cId="1727285182" sldId="2145705476"/>
            <ac:picMk id="34" creationId="{4FE40F12-DF91-EA47-93B0-1ABBD4C6BD7D}"/>
          </ac:picMkLst>
        </pc:picChg>
        <pc:picChg chg="add mod">
          <ac:chgData name="Karl Hall" userId="338cca23-ce1e-48ec-8f27-00b6fdada974" providerId="ADAL" clId="{8D2C0EBB-3F36-7F47-9968-BEDCBB50C98A}" dt="2021-10-20T16:46:30.774" v="1406" actId="692"/>
          <ac:picMkLst>
            <pc:docMk/>
            <pc:sldMk cId="1727285182" sldId="2145705476"/>
            <ac:picMk id="36" creationId="{53CB6346-384E-6640-85F5-7A50304259A7}"/>
          </ac:picMkLst>
        </pc:picChg>
        <pc:picChg chg="add mod">
          <ac:chgData name="Karl Hall" userId="338cca23-ce1e-48ec-8f27-00b6fdada974" providerId="ADAL" clId="{8D2C0EBB-3F36-7F47-9968-BEDCBB50C98A}" dt="2021-10-20T16:46:30.774" v="1406" actId="692"/>
          <ac:picMkLst>
            <pc:docMk/>
            <pc:sldMk cId="1727285182" sldId="2145705476"/>
            <ac:picMk id="38" creationId="{F740C83A-D5B4-D14D-80B9-BFC0D2C06509}"/>
          </ac:picMkLst>
        </pc:picChg>
      </pc:sldChg>
      <pc:sldChg chg="addSp delSp modSp new mod modClrScheme chgLayout">
        <pc:chgData name="Karl Hall" userId="338cca23-ce1e-48ec-8f27-00b6fdada974" providerId="ADAL" clId="{8D2C0EBB-3F36-7F47-9968-BEDCBB50C98A}" dt="2021-10-20T17:09:10.591" v="1533"/>
        <pc:sldMkLst>
          <pc:docMk/>
          <pc:sldMk cId="137261639" sldId="2145705477"/>
        </pc:sldMkLst>
        <pc:spChg chg="mod ord">
          <ac:chgData name="Karl Hall" userId="338cca23-ce1e-48ec-8f27-00b6fdada974" providerId="ADAL" clId="{8D2C0EBB-3F36-7F47-9968-BEDCBB50C98A}" dt="2021-10-20T17:02:32.353" v="1423" actId="20577"/>
          <ac:spMkLst>
            <pc:docMk/>
            <pc:sldMk cId="137261639" sldId="2145705477"/>
            <ac:spMk id="2" creationId="{E016AFE5-E047-584F-934E-88D3BC8B6F91}"/>
          </ac:spMkLst>
        </pc:spChg>
        <pc:spChg chg="mod ord">
          <ac:chgData name="Karl Hall" userId="338cca23-ce1e-48ec-8f27-00b6fdada974" providerId="ADAL" clId="{8D2C0EBB-3F36-7F47-9968-BEDCBB50C98A}" dt="2021-10-20T17:02:24.052" v="1419" actId="700"/>
          <ac:spMkLst>
            <pc:docMk/>
            <pc:sldMk cId="137261639" sldId="2145705477"/>
            <ac:spMk id="3" creationId="{DC7C3E16-2841-BB45-9BA5-A1888E5138F3}"/>
          </ac:spMkLst>
        </pc:spChg>
        <pc:spChg chg="add del mod">
          <ac:chgData name="Karl Hall" userId="338cca23-ce1e-48ec-8f27-00b6fdada974" providerId="ADAL" clId="{8D2C0EBB-3F36-7F47-9968-BEDCBB50C98A}" dt="2021-10-20T17:02:30.953" v="1422" actId="478"/>
          <ac:spMkLst>
            <pc:docMk/>
            <pc:sldMk cId="137261639" sldId="2145705477"/>
            <ac:spMk id="4" creationId="{9404ABCD-94AC-1C45-8ADF-0AD59262FD99}"/>
          </ac:spMkLst>
        </pc:spChg>
        <pc:spChg chg="add del mod">
          <ac:chgData name="Karl Hall" userId="338cca23-ce1e-48ec-8f27-00b6fdada974" providerId="ADAL" clId="{8D2C0EBB-3F36-7F47-9968-BEDCBB50C98A}" dt="2021-10-20T17:02:19.185" v="1418" actId="478"/>
          <ac:spMkLst>
            <pc:docMk/>
            <pc:sldMk cId="137261639" sldId="2145705477"/>
            <ac:spMk id="5" creationId="{EAA51153-0059-E04D-8463-08B800E852C3}"/>
          </ac:spMkLst>
        </pc:spChg>
        <pc:spChg chg="add mod ord">
          <ac:chgData name="Karl Hall" userId="338cca23-ce1e-48ec-8f27-00b6fdada974" providerId="ADAL" clId="{8D2C0EBB-3F36-7F47-9968-BEDCBB50C98A}" dt="2021-10-20T17:04:05.199" v="1450" actId="12789"/>
          <ac:spMkLst>
            <pc:docMk/>
            <pc:sldMk cId="137261639" sldId="2145705477"/>
            <ac:spMk id="6" creationId="{EEC72E17-0912-E247-A18A-21A68E5CBC33}"/>
          </ac:spMkLst>
        </pc:spChg>
        <pc:spChg chg="add del mod ord">
          <ac:chgData name="Karl Hall" userId="338cca23-ce1e-48ec-8f27-00b6fdada974" providerId="ADAL" clId="{8D2C0EBB-3F36-7F47-9968-BEDCBB50C98A}" dt="2021-10-20T17:02:27.657" v="1420" actId="478"/>
          <ac:spMkLst>
            <pc:docMk/>
            <pc:sldMk cId="137261639" sldId="2145705477"/>
            <ac:spMk id="7" creationId="{2BB547A0-1D5C-154F-8C1F-553974FB2A0E}"/>
          </ac:spMkLst>
        </pc:spChg>
        <pc:picChg chg="add mod">
          <ac:chgData name="Karl Hall" userId="338cca23-ce1e-48ec-8f27-00b6fdada974" providerId="ADAL" clId="{8D2C0EBB-3F36-7F47-9968-BEDCBB50C98A}" dt="2021-10-20T17:09:10.591" v="1533"/>
          <ac:picMkLst>
            <pc:docMk/>
            <pc:sldMk cId="137261639" sldId="2145705477"/>
            <ac:picMk id="8" creationId="{FA3DC8DD-5440-3445-AB1F-44CA5D7763FF}"/>
          </ac:picMkLst>
        </pc:picChg>
      </pc:sldChg>
      <pc:sldChg chg="addSp delSp modSp new mod">
        <pc:chgData name="Karl Hall" userId="338cca23-ce1e-48ec-8f27-00b6fdada974" providerId="ADAL" clId="{8D2C0EBB-3F36-7F47-9968-BEDCBB50C98A}" dt="2021-10-20T17:08:38.044" v="1531" actId="1036"/>
        <pc:sldMkLst>
          <pc:docMk/>
          <pc:sldMk cId="3038681272" sldId="2145705478"/>
        </pc:sldMkLst>
        <pc:spChg chg="mod">
          <ac:chgData name="Karl Hall" userId="338cca23-ce1e-48ec-8f27-00b6fdada974" providerId="ADAL" clId="{8D2C0EBB-3F36-7F47-9968-BEDCBB50C98A}" dt="2021-10-20T17:08:28.212" v="1527" actId="1035"/>
          <ac:spMkLst>
            <pc:docMk/>
            <pc:sldMk cId="3038681272" sldId="2145705478"/>
            <ac:spMk id="2" creationId="{A7B36C5A-CEA6-6647-8024-F14EC85E926B}"/>
          </ac:spMkLst>
        </pc:spChg>
        <pc:spChg chg="del">
          <ac:chgData name="Karl Hall" userId="338cca23-ce1e-48ec-8f27-00b6fdada974" providerId="ADAL" clId="{8D2C0EBB-3F36-7F47-9968-BEDCBB50C98A}" dt="2021-10-20T17:08:35.902" v="1528" actId="478"/>
          <ac:spMkLst>
            <pc:docMk/>
            <pc:sldMk cId="3038681272" sldId="2145705478"/>
            <ac:spMk id="3" creationId="{6D8F2811-0F2B-1D44-8AA0-751D4815E0F3}"/>
          </ac:spMkLst>
        </pc:spChg>
        <pc:spChg chg="add del mod">
          <ac:chgData name="Karl Hall" userId="338cca23-ce1e-48ec-8f27-00b6fdada974" providerId="ADAL" clId="{8D2C0EBB-3F36-7F47-9968-BEDCBB50C98A}" dt="2021-10-20T17:05:49.523" v="1484" actId="478"/>
          <ac:spMkLst>
            <pc:docMk/>
            <pc:sldMk cId="3038681272" sldId="2145705478"/>
            <ac:spMk id="4" creationId="{0E900FDE-D9BA-7D46-9197-81574E61D5E7}"/>
          </ac:spMkLst>
        </pc:spChg>
        <pc:spChg chg="add mod">
          <ac:chgData name="Karl Hall" userId="338cca23-ce1e-48ec-8f27-00b6fdada974" providerId="ADAL" clId="{8D2C0EBB-3F36-7F47-9968-BEDCBB50C98A}" dt="2021-10-20T17:08:38.044" v="1531" actId="1036"/>
          <ac:spMkLst>
            <pc:docMk/>
            <pc:sldMk cId="3038681272" sldId="2145705478"/>
            <ac:spMk id="5" creationId="{D35BC5B7-7901-E940-8CBF-E9814AB321D2}"/>
          </ac:spMkLst>
        </pc:spChg>
        <pc:spChg chg="add mod">
          <ac:chgData name="Karl Hall" userId="338cca23-ce1e-48ec-8f27-00b6fdada974" providerId="ADAL" clId="{8D2C0EBB-3F36-7F47-9968-BEDCBB50C98A}" dt="2021-10-20T17:08:38.044" v="1531" actId="1036"/>
          <ac:spMkLst>
            <pc:docMk/>
            <pc:sldMk cId="3038681272" sldId="2145705478"/>
            <ac:spMk id="6" creationId="{8182CB56-ADBB-6442-961B-5D2F3CB1D9C8}"/>
          </ac:spMkLst>
        </pc:spChg>
        <pc:spChg chg="add mod">
          <ac:chgData name="Karl Hall" userId="338cca23-ce1e-48ec-8f27-00b6fdada974" providerId="ADAL" clId="{8D2C0EBB-3F36-7F47-9968-BEDCBB50C98A}" dt="2021-10-20T17:08:38.044" v="1531" actId="1036"/>
          <ac:spMkLst>
            <pc:docMk/>
            <pc:sldMk cId="3038681272" sldId="2145705478"/>
            <ac:spMk id="7" creationId="{277A520A-C41A-5A41-B154-085C40C323AD}"/>
          </ac:spMkLst>
        </pc:spChg>
      </pc:sldChg>
      <pc:sldMasterChg chg="delSldLayout modSldLayout">
        <pc:chgData name="Karl Hall" userId="338cca23-ce1e-48ec-8f27-00b6fdada974" providerId="ADAL" clId="{8D2C0EBB-3F36-7F47-9968-BEDCBB50C98A}" dt="2021-10-20T17:04:12.220" v="1451" actId="2696"/>
        <pc:sldMasterMkLst>
          <pc:docMk/>
          <pc:sldMasterMk cId="303539961" sldId="2147483689"/>
        </pc:sldMasterMkLst>
        <pc:sldLayoutChg chg="addSp modSp">
          <pc:chgData name="Karl Hall" userId="338cca23-ce1e-48ec-8f27-00b6fdada974" providerId="ADAL" clId="{8D2C0EBB-3F36-7F47-9968-BEDCBB50C98A}" dt="2021-10-20T15:44:52.854" v="831"/>
          <pc:sldLayoutMkLst>
            <pc:docMk/>
            <pc:sldMasterMk cId="303539961" sldId="2147483689"/>
            <pc:sldLayoutMk cId="4013203438" sldId="2147483704"/>
          </pc:sldLayoutMkLst>
          <pc:picChg chg="add mod">
            <ac:chgData name="Karl Hall" userId="338cca23-ce1e-48ec-8f27-00b6fdada974" providerId="ADAL" clId="{8D2C0EBB-3F36-7F47-9968-BEDCBB50C98A}" dt="2021-10-20T15:44:52.854" v="831"/>
            <ac:picMkLst>
              <pc:docMk/>
              <pc:sldMasterMk cId="303539961" sldId="2147483689"/>
              <pc:sldLayoutMk cId="4013203438" sldId="2147483704"/>
              <ac:picMk id="6" creationId="{6AC4A127-D8A0-3141-A7FB-6E2F8ACF0F0A}"/>
            </ac:picMkLst>
          </pc:picChg>
        </pc:sldLayoutChg>
        <pc:sldLayoutChg chg="del">
          <pc:chgData name="Karl Hall" userId="338cca23-ce1e-48ec-8f27-00b6fdada974" providerId="ADAL" clId="{8D2C0EBB-3F36-7F47-9968-BEDCBB50C98A}" dt="2021-10-20T17:04:12.220" v="1451" actId="2696"/>
          <pc:sldLayoutMkLst>
            <pc:docMk/>
            <pc:sldMasterMk cId="303539961" sldId="2147483689"/>
            <pc:sldLayoutMk cId="1633288784" sldId="2147483734"/>
          </pc:sldLayoutMkLst>
        </pc:sldLayoutChg>
      </pc:sldMasterChg>
    </pc:docChg>
  </pc:docChgLst>
  <pc:docChgLst>
    <pc:chgData name="Vinod Kumar" userId="S::vinkumar2@publicisgroupe.net::04a758ed-a55c-4d80-a4e1-e3167284f550" providerId="AD" clId="Web-{1B63FD14-6DAD-8C1C-B0B2-205944EFD873}"/>
    <pc:docChg chg="addSld delSld modSld sldOrd">
      <pc:chgData name="Vinod Kumar" userId="S::vinkumar2@publicisgroupe.net::04a758ed-a55c-4d80-a4e1-e3167284f550" providerId="AD" clId="Web-{1B63FD14-6DAD-8C1C-B0B2-205944EFD873}" dt="2022-09-07T08:32:34.192" v="75"/>
      <pc:docMkLst>
        <pc:docMk/>
      </pc:docMkLst>
      <pc:sldChg chg="del">
        <pc:chgData name="Vinod Kumar" userId="S::vinkumar2@publicisgroupe.net::04a758ed-a55c-4d80-a4e1-e3167284f550" providerId="AD" clId="Web-{1B63FD14-6DAD-8C1C-B0B2-205944EFD873}" dt="2022-09-07T08:19:28.620" v="1"/>
        <pc:sldMkLst>
          <pc:docMk/>
          <pc:sldMk cId="3707920152" sldId="2145705451"/>
        </pc:sldMkLst>
      </pc:sldChg>
      <pc:sldChg chg="del">
        <pc:chgData name="Vinod Kumar" userId="S::vinkumar2@publicisgroupe.net::04a758ed-a55c-4d80-a4e1-e3167284f550" providerId="AD" clId="Web-{1B63FD14-6DAD-8C1C-B0B2-205944EFD873}" dt="2022-09-07T08:21:52.046" v="41"/>
        <pc:sldMkLst>
          <pc:docMk/>
          <pc:sldMk cId="96403367" sldId="2145705468"/>
        </pc:sldMkLst>
      </pc:sldChg>
      <pc:sldChg chg="modSp">
        <pc:chgData name="Vinod Kumar" userId="S::vinkumar2@publicisgroupe.net::04a758ed-a55c-4d80-a4e1-e3167284f550" providerId="AD" clId="Web-{1B63FD14-6DAD-8C1C-B0B2-205944EFD873}" dt="2022-09-07T08:28:59.561" v="56" actId="20577"/>
        <pc:sldMkLst>
          <pc:docMk/>
          <pc:sldMk cId="140555769" sldId="2145705469"/>
        </pc:sldMkLst>
        <pc:spChg chg="mod">
          <ac:chgData name="Vinod Kumar" userId="S::vinkumar2@publicisgroupe.net::04a758ed-a55c-4d80-a4e1-e3167284f550" providerId="AD" clId="Web-{1B63FD14-6DAD-8C1C-B0B2-205944EFD873}" dt="2022-09-07T08:28:59.561" v="56" actId="20577"/>
          <ac:spMkLst>
            <pc:docMk/>
            <pc:sldMk cId="140555769" sldId="2145705469"/>
            <ac:spMk id="23" creationId="{EC3562C3-C4EB-4B4D-8822-CB45AF416040}"/>
          </ac:spMkLst>
        </pc:spChg>
      </pc:sldChg>
      <pc:sldChg chg="modSp">
        <pc:chgData name="Vinod Kumar" userId="S::vinkumar2@publicisgroupe.net::04a758ed-a55c-4d80-a4e1-e3167284f550" providerId="AD" clId="Web-{1B63FD14-6DAD-8C1C-B0B2-205944EFD873}" dt="2022-09-07T08:32:09.753" v="74" actId="1076"/>
        <pc:sldMkLst>
          <pc:docMk/>
          <pc:sldMk cId="137261639" sldId="2145705477"/>
        </pc:sldMkLst>
        <pc:spChg chg="mod">
          <ac:chgData name="Vinod Kumar" userId="S::vinkumar2@publicisgroupe.net::04a758ed-a55c-4d80-a4e1-e3167284f550" providerId="AD" clId="Web-{1B63FD14-6DAD-8C1C-B0B2-205944EFD873}" dt="2022-09-07T08:32:09.753" v="74" actId="1076"/>
          <ac:spMkLst>
            <pc:docMk/>
            <pc:sldMk cId="137261639" sldId="2145705477"/>
            <ac:spMk id="6" creationId="{EEC72E17-0912-E247-A18A-21A68E5CBC33}"/>
          </ac:spMkLst>
        </pc:spChg>
      </pc:sldChg>
      <pc:sldChg chg="modSp ord">
        <pc:chgData name="Vinod Kumar" userId="S::vinkumar2@publicisgroupe.net::04a758ed-a55c-4d80-a4e1-e3167284f550" providerId="AD" clId="Web-{1B63FD14-6DAD-8C1C-B0B2-205944EFD873}" dt="2022-09-07T08:32:34.192" v="75"/>
        <pc:sldMkLst>
          <pc:docMk/>
          <pc:sldMk cId="3038681272" sldId="2145705478"/>
        </pc:sldMkLst>
        <pc:spChg chg="mod">
          <ac:chgData name="Vinod Kumar" userId="S::vinkumar2@publicisgroupe.net::04a758ed-a55c-4d80-a4e1-e3167284f550" providerId="AD" clId="Web-{1B63FD14-6DAD-8C1C-B0B2-205944EFD873}" dt="2022-09-07T08:22:42.875" v="51" actId="14100"/>
          <ac:spMkLst>
            <pc:docMk/>
            <pc:sldMk cId="3038681272" sldId="2145705478"/>
            <ac:spMk id="2" creationId="{A7B36C5A-CEA6-6647-8024-F14EC85E926B}"/>
          </ac:spMkLst>
        </pc:spChg>
      </pc:sldChg>
      <pc:sldChg chg="modSp">
        <pc:chgData name="Vinod Kumar" userId="S::vinkumar2@publicisgroupe.net::04a758ed-a55c-4d80-a4e1-e3167284f550" providerId="AD" clId="Web-{1B63FD14-6DAD-8C1C-B0B2-205944EFD873}" dt="2022-09-07T08:21:10.123" v="40"/>
        <pc:sldMkLst>
          <pc:docMk/>
          <pc:sldMk cId="814095114" sldId="2145705480"/>
        </pc:sldMkLst>
        <pc:graphicFrameChg chg="mod modGraphic">
          <ac:chgData name="Vinod Kumar" userId="S::vinkumar2@publicisgroupe.net::04a758ed-a55c-4d80-a4e1-e3167284f550" providerId="AD" clId="Web-{1B63FD14-6DAD-8C1C-B0B2-205944EFD873}" dt="2022-09-07T08:21:10.123" v="40"/>
          <ac:graphicFrameMkLst>
            <pc:docMk/>
            <pc:sldMk cId="814095114" sldId="2145705480"/>
            <ac:graphicFrameMk id="7" creationId="{5F8FD66C-BBE6-E74C-9463-D132596E13D1}"/>
          </ac:graphicFrameMkLst>
        </pc:graphicFrameChg>
      </pc:sldChg>
      <pc:sldChg chg="addSp delSp modSp ord">
        <pc:chgData name="Vinod Kumar" userId="S::vinkumar2@publicisgroupe.net::04a758ed-a55c-4d80-a4e1-e3167284f550" providerId="AD" clId="Web-{1B63FD14-6DAD-8C1C-B0B2-205944EFD873}" dt="2022-09-07T08:29:46.187" v="61" actId="14100"/>
        <pc:sldMkLst>
          <pc:docMk/>
          <pc:sldMk cId="3059821581" sldId="2145705483"/>
        </pc:sldMkLst>
        <pc:spChg chg="del">
          <ac:chgData name="Vinod Kumar" userId="S::vinkumar2@publicisgroupe.net::04a758ed-a55c-4d80-a4e1-e3167284f550" providerId="AD" clId="Web-{1B63FD14-6DAD-8C1C-B0B2-205944EFD873}" dt="2022-09-07T08:29:20.733" v="57"/>
          <ac:spMkLst>
            <pc:docMk/>
            <pc:sldMk cId="3059821581" sldId="2145705483"/>
            <ac:spMk id="2" creationId="{32674BBC-B567-64C0-9053-1EBAC8FF6BE3}"/>
          </ac:spMkLst>
        </pc:spChg>
        <pc:spChg chg="add del mod">
          <ac:chgData name="Vinod Kumar" userId="S::vinkumar2@publicisgroupe.net::04a758ed-a55c-4d80-a4e1-e3167284f550" providerId="AD" clId="Web-{1B63FD14-6DAD-8C1C-B0B2-205944EFD873}" dt="2022-09-07T08:29:24.046" v="58"/>
          <ac:spMkLst>
            <pc:docMk/>
            <pc:sldMk cId="3059821581" sldId="2145705483"/>
            <ac:spMk id="4" creationId="{51CB218A-F507-FECE-C991-7C992AD2B068}"/>
          </ac:spMkLst>
        </pc:spChg>
        <pc:picChg chg="mod">
          <ac:chgData name="Vinod Kumar" userId="S::vinkumar2@publicisgroupe.net::04a758ed-a55c-4d80-a4e1-e3167284f550" providerId="AD" clId="Web-{1B63FD14-6DAD-8C1C-B0B2-205944EFD873}" dt="2022-09-07T08:29:46.187" v="61" actId="14100"/>
          <ac:picMkLst>
            <pc:docMk/>
            <pc:sldMk cId="3059821581" sldId="2145705483"/>
            <ac:picMk id="7" creationId="{6085926E-FFF0-5666-B293-3EF0C231047D}"/>
          </ac:picMkLst>
        </pc:picChg>
      </pc:sldChg>
      <pc:sldChg chg="add ord">
        <pc:chgData name="Vinod Kumar" userId="S::vinkumar2@publicisgroupe.net::04a758ed-a55c-4d80-a4e1-e3167284f550" providerId="AD" clId="Web-{1B63FD14-6DAD-8C1C-B0B2-205944EFD873}" dt="2022-09-07T08:23:16.861" v="54"/>
        <pc:sldMkLst>
          <pc:docMk/>
          <pc:sldMk cId="1627114379" sldId="2145705486"/>
        </pc:sldMkLst>
      </pc:sldChg>
      <pc:sldChg chg="add ord">
        <pc:chgData name="Vinod Kumar" userId="S::vinkumar2@publicisgroupe.net::04a758ed-a55c-4d80-a4e1-e3167284f550" providerId="AD" clId="Web-{1B63FD14-6DAD-8C1C-B0B2-205944EFD873}" dt="2022-09-07T08:23:16.861" v="53"/>
        <pc:sldMkLst>
          <pc:docMk/>
          <pc:sldMk cId="779521282" sldId="2145705487"/>
        </pc:sldMkLst>
      </pc:sldChg>
      <pc:sldMasterChg chg="addSldLayout">
        <pc:chgData name="Vinod Kumar" userId="S::vinkumar2@publicisgroupe.net::04a758ed-a55c-4d80-a4e1-e3167284f550" providerId="AD" clId="Web-{1B63FD14-6DAD-8C1C-B0B2-205944EFD873}" dt="2022-09-07T08:20:14.778" v="2"/>
        <pc:sldMasterMkLst>
          <pc:docMk/>
          <pc:sldMasterMk cId="363897208" sldId="2147483659"/>
        </pc:sldMasterMkLst>
        <pc:sldLayoutChg chg="add">
          <pc:chgData name="Vinod Kumar" userId="S::vinkumar2@publicisgroupe.net::04a758ed-a55c-4d80-a4e1-e3167284f550" providerId="AD" clId="Web-{1B63FD14-6DAD-8C1C-B0B2-205944EFD873}" dt="2022-09-07T08:20:14.778" v="2"/>
          <pc:sldLayoutMkLst>
            <pc:docMk/>
            <pc:sldMasterMk cId="363897208" sldId="2147483659"/>
            <pc:sldLayoutMk cId="337066397" sldId="2147483740"/>
          </pc:sldLayoutMkLst>
        </pc:sldLayoutChg>
      </pc:sldMasterChg>
    </pc:docChg>
  </pc:docChgLst>
  <pc:docChgLst>
    <pc:chgData name="Vinci Rufus" userId="b8323aae-38b6-4b66-964e-eedbff0e2284" providerId="ADAL" clId="{D938FA4D-4A4D-9848-9B51-06DDD56942A6}"/>
    <pc:docChg chg="undo custSel addSld modSld sldOrd">
      <pc:chgData name="Vinci Rufus" userId="b8323aae-38b6-4b66-964e-eedbff0e2284" providerId="ADAL" clId="{D938FA4D-4A4D-9848-9B51-06DDD56942A6}" dt="2021-07-16T08:30:34.483" v="1853" actId="1076"/>
      <pc:docMkLst>
        <pc:docMk/>
      </pc:docMkLst>
      <pc:sldChg chg="addSp delSp modSp mod">
        <pc:chgData name="Vinci Rufus" userId="b8323aae-38b6-4b66-964e-eedbff0e2284" providerId="ADAL" clId="{D938FA4D-4A4D-9848-9B51-06DDD56942A6}" dt="2021-07-16T05:06:37.082" v="231" actId="20577"/>
        <pc:sldMkLst>
          <pc:docMk/>
          <pc:sldMk cId="1462958290" sldId="2078"/>
        </pc:sldMkLst>
        <pc:spChg chg="mod">
          <ac:chgData name="Vinci Rufus" userId="b8323aae-38b6-4b66-964e-eedbff0e2284" providerId="ADAL" clId="{D938FA4D-4A4D-9848-9B51-06DDD56942A6}" dt="2021-07-16T05:02:50.342" v="67" actId="20577"/>
          <ac:spMkLst>
            <pc:docMk/>
            <pc:sldMk cId="1462958290" sldId="2078"/>
            <ac:spMk id="2" creationId="{F86AB1B5-33E5-DA49-8D3E-4DE332AF7821}"/>
          </ac:spMkLst>
        </pc:spChg>
        <pc:spChg chg="mod">
          <ac:chgData name="Vinci Rufus" userId="b8323aae-38b6-4b66-964e-eedbff0e2284" providerId="ADAL" clId="{D938FA4D-4A4D-9848-9B51-06DDD56942A6}" dt="2021-07-16T05:06:37.082" v="231" actId="20577"/>
          <ac:spMkLst>
            <pc:docMk/>
            <pc:sldMk cId="1462958290" sldId="2078"/>
            <ac:spMk id="6" creationId="{F7909C9A-0DE8-CE4D-AF80-B18226271A15}"/>
          </ac:spMkLst>
        </pc:spChg>
        <pc:picChg chg="del">
          <ac:chgData name="Vinci Rufus" userId="b8323aae-38b6-4b66-964e-eedbff0e2284" providerId="ADAL" clId="{D938FA4D-4A4D-9848-9B51-06DDD56942A6}" dt="2021-07-16T05:01:36.214" v="31" actId="478"/>
          <ac:picMkLst>
            <pc:docMk/>
            <pc:sldMk cId="1462958290" sldId="2078"/>
            <ac:picMk id="3" creationId="{40AA0F56-A447-BC49-B260-0F973BEAEA4C}"/>
          </ac:picMkLst>
        </pc:picChg>
        <pc:picChg chg="add mod modCrop">
          <ac:chgData name="Vinci Rufus" userId="b8323aae-38b6-4b66-964e-eedbff0e2284" providerId="ADAL" clId="{D938FA4D-4A4D-9848-9B51-06DDD56942A6}" dt="2021-07-16T05:02:18.838" v="37" actId="1076"/>
          <ac:picMkLst>
            <pc:docMk/>
            <pc:sldMk cId="1462958290" sldId="2078"/>
            <ac:picMk id="4" creationId="{0368152D-D7A6-614B-AD7C-7097DBCF0AC0}"/>
          </ac:picMkLst>
        </pc:picChg>
      </pc:sldChg>
      <pc:sldChg chg="addSp delSp modSp mod">
        <pc:chgData name="Vinci Rufus" userId="b8323aae-38b6-4b66-964e-eedbff0e2284" providerId="ADAL" clId="{D938FA4D-4A4D-9848-9B51-06DDD56942A6}" dt="2021-07-16T06:26:42.407" v="1674" actId="1076"/>
        <pc:sldMkLst>
          <pc:docMk/>
          <pc:sldMk cId="261530874" sldId="2088"/>
        </pc:sldMkLst>
        <pc:spChg chg="add mod">
          <ac:chgData name="Vinci Rufus" userId="b8323aae-38b6-4b66-964e-eedbff0e2284" providerId="ADAL" clId="{D938FA4D-4A4D-9848-9B51-06DDD56942A6}" dt="2021-07-16T06:26:42.407" v="1674" actId="1076"/>
          <ac:spMkLst>
            <pc:docMk/>
            <pc:sldMk cId="261530874" sldId="2088"/>
            <ac:spMk id="2" creationId="{5EC04665-DF7B-BA46-A1AA-C2DE0EDB946D}"/>
          </ac:spMkLst>
        </pc:spChg>
        <pc:spChg chg="mod">
          <ac:chgData name="Vinci Rufus" userId="b8323aae-38b6-4b66-964e-eedbff0e2284" providerId="ADAL" clId="{D938FA4D-4A4D-9848-9B51-06DDD56942A6}" dt="2021-07-16T06:22:03.731" v="1626" actId="1076"/>
          <ac:spMkLst>
            <pc:docMk/>
            <pc:sldMk cId="261530874" sldId="2088"/>
            <ac:spMk id="3" creationId="{BE852146-D48E-3F47-B721-E65385E5D3F9}"/>
          </ac:spMkLst>
        </pc:spChg>
        <pc:spChg chg="mod">
          <ac:chgData name="Vinci Rufus" userId="b8323aae-38b6-4b66-964e-eedbff0e2284" providerId="ADAL" clId="{D938FA4D-4A4D-9848-9B51-06DDD56942A6}" dt="2021-07-16T06:22:23.490" v="1629" actId="1076"/>
          <ac:spMkLst>
            <pc:docMk/>
            <pc:sldMk cId="261530874" sldId="2088"/>
            <ac:spMk id="7" creationId="{4C7D812F-E052-7C46-B66D-D57E75798BD8}"/>
          </ac:spMkLst>
        </pc:spChg>
        <pc:spChg chg="mod">
          <ac:chgData name="Vinci Rufus" userId="b8323aae-38b6-4b66-964e-eedbff0e2284" providerId="ADAL" clId="{D938FA4D-4A4D-9848-9B51-06DDD56942A6}" dt="2021-07-16T06:22:26.700" v="1630" actId="1076"/>
          <ac:spMkLst>
            <pc:docMk/>
            <pc:sldMk cId="261530874" sldId="2088"/>
            <ac:spMk id="9" creationId="{C1D12D5F-B76A-624B-8A23-CE6339F5104D}"/>
          </ac:spMkLst>
        </pc:spChg>
        <pc:spChg chg="add mod">
          <ac:chgData name="Vinci Rufus" userId="b8323aae-38b6-4b66-964e-eedbff0e2284" providerId="ADAL" clId="{D938FA4D-4A4D-9848-9B51-06DDD56942A6}" dt="2021-07-16T06:22:51.069" v="1671" actId="14100"/>
          <ac:spMkLst>
            <pc:docMk/>
            <pc:sldMk cId="261530874" sldId="2088"/>
            <ac:spMk id="10" creationId="{5807DD73-6361-5B4D-854C-0C404C037CB2}"/>
          </ac:spMkLst>
        </pc:spChg>
        <pc:picChg chg="del mod">
          <ac:chgData name="Vinci Rufus" userId="b8323aae-38b6-4b66-964e-eedbff0e2284" providerId="ADAL" clId="{D938FA4D-4A4D-9848-9B51-06DDD56942A6}" dt="2021-07-16T06:22:14.330" v="1628" actId="478"/>
          <ac:picMkLst>
            <pc:docMk/>
            <pc:sldMk cId="261530874" sldId="2088"/>
            <ac:picMk id="8" creationId="{384DB3CF-C64C-8C4C-9CFE-F26867F90F0F}"/>
          </ac:picMkLst>
        </pc:picChg>
      </pc:sldChg>
      <pc:sldChg chg="addSp delSp modSp mod">
        <pc:chgData name="Vinci Rufus" userId="b8323aae-38b6-4b66-964e-eedbff0e2284" providerId="ADAL" clId="{D938FA4D-4A4D-9848-9B51-06DDD56942A6}" dt="2021-07-16T07:06:37.045" v="1687"/>
        <pc:sldMkLst>
          <pc:docMk/>
          <pc:sldMk cId="3916659629" sldId="2095"/>
        </pc:sldMkLst>
        <pc:spChg chg="del mod">
          <ac:chgData name="Vinci Rufus" userId="b8323aae-38b6-4b66-964e-eedbff0e2284" providerId="ADAL" clId="{D938FA4D-4A4D-9848-9B51-06DDD56942A6}" dt="2021-07-16T04:46:43.043" v="30" actId="478"/>
          <ac:spMkLst>
            <pc:docMk/>
            <pc:sldMk cId="3916659629" sldId="2095"/>
            <ac:spMk id="4" creationId="{7F6D3511-1EEA-B545-BECD-5433214B3BAC}"/>
          </ac:spMkLst>
        </pc:spChg>
        <pc:picChg chg="mod">
          <ac:chgData name="Vinci Rufus" userId="b8323aae-38b6-4b66-964e-eedbff0e2284" providerId="ADAL" clId="{D938FA4D-4A4D-9848-9B51-06DDD56942A6}" dt="2021-07-16T04:44:57.965" v="23" actId="1076"/>
          <ac:picMkLst>
            <pc:docMk/>
            <pc:sldMk cId="3916659629" sldId="2095"/>
            <ac:picMk id="26" creationId="{3FBAFAB1-87C6-8F43-A601-2930C01B32AD}"/>
          </ac:picMkLst>
        </pc:picChg>
        <pc:picChg chg="add mod">
          <ac:chgData name="Vinci Rufus" userId="b8323aae-38b6-4b66-964e-eedbff0e2284" providerId="ADAL" clId="{D938FA4D-4A4D-9848-9B51-06DDD56942A6}" dt="2021-07-16T04:44:51.904" v="21" actId="1076"/>
          <ac:picMkLst>
            <pc:docMk/>
            <pc:sldMk cId="3916659629" sldId="2095"/>
            <ac:picMk id="1026" creationId="{7739DFE8-6E1E-D145-B3F6-C810303ACA17}"/>
          </ac:picMkLst>
        </pc:picChg>
        <pc:picChg chg="add mod">
          <ac:chgData name="Vinci Rufus" userId="b8323aae-38b6-4b66-964e-eedbff0e2284" providerId="ADAL" clId="{D938FA4D-4A4D-9848-9B51-06DDD56942A6}" dt="2021-07-16T04:44:42.651" v="18" actId="1076"/>
          <ac:picMkLst>
            <pc:docMk/>
            <pc:sldMk cId="3916659629" sldId="2095"/>
            <ac:picMk id="1028" creationId="{EEDF4252-C33E-D746-9660-4BB0090157E6}"/>
          </ac:picMkLst>
        </pc:picChg>
        <pc:picChg chg="add mod">
          <ac:chgData name="Vinci Rufus" userId="b8323aae-38b6-4b66-964e-eedbff0e2284" providerId="ADAL" clId="{D938FA4D-4A4D-9848-9B51-06DDD56942A6}" dt="2021-07-16T04:46:37.696" v="28" actId="1076"/>
          <ac:picMkLst>
            <pc:docMk/>
            <pc:sldMk cId="3916659629" sldId="2095"/>
            <ac:picMk id="1030" creationId="{07A2CAEA-9CCA-6A4D-923E-78E03C63BBA9}"/>
          </ac:picMkLst>
        </pc:picChg>
        <pc:picChg chg="add mod">
          <ac:chgData name="Vinci Rufus" userId="b8323aae-38b6-4b66-964e-eedbff0e2284" providerId="ADAL" clId="{D938FA4D-4A4D-9848-9B51-06DDD56942A6}" dt="2021-07-16T07:06:30.659" v="1686"/>
          <ac:picMkLst>
            <pc:docMk/>
            <pc:sldMk cId="3916659629" sldId="2095"/>
            <ac:picMk id="1032" creationId="{7E9F1DFF-C7CC-DA46-A985-CB1F60D3167A}"/>
          </ac:picMkLst>
        </pc:picChg>
        <pc:picChg chg="mod">
          <ac:chgData name="Vinci Rufus" userId="b8323aae-38b6-4b66-964e-eedbff0e2284" providerId="ADAL" clId="{D938FA4D-4A4D-9848-9B51-06DDD56942A6}" dt="2021-07-16T07:06:37.045" v="1687"/>
          <ac:picMkLst>
            <pc:docMk/>
            <pc:sldMk cId="3916659629" sldId="2095"/>
            <ac:picMk id="2050" creationId="{DAB3E805-8428-2945-9477-A113DCF67EBE}"/>
          </ac:picMkLst>
        </pc:picChg>
        <pc:picChg chg="mod">
          <ac:chgData name="Vinci Rufus" userId="b8323aae-38b6-4b66-964e-eedbff0e2284" providerId="ADAL" clId="{D938FA4D-4A4D-9848-9B51-06DDD56942A6}" dt="2021-07-16T04:44:46.918" v="19" actId="1076"/>
          <ac:picMkLst>
            <pc:docMk/>
            <pc:sldMk cId="3916659629" sldId="2095"/>
            <ac:picMk id="2060" creationId="{14E740E0-E73B-2A42-A2EA-AB7753829D24}"/>
          </ac:picMkLst>
        </pc:picChg>
      </pc:sldChg>
      <pc:sldChg chg="addSp modSp mod">
        <pc:chgData name="Vinci Rufus" userId="b8323aae-38b6-4b66-964e-eedbff0e2284" providerId="ADAL" clId="{D938FA4D-4A4D-9848-9B51-06DDD56942A6}" dt="2021-07-16T06:17:05.085" v="1625" actId="1076"/>
        <pc:sldMkLst>
          <pc:docMk/>
          <pc:sldMk cId="1277424079" sldId="2103"/>
        </pc:sldMkLst>
        <pc:spChg chg="mod">
          <ac:chgData name="Vinci Rufus" userId="b8323aae-38b6-4b66-964e-eedbff0e2284" providerId="ADAL" clId="{D938FA4D-4A4D-9848-9B51-06DDD56942A6}" dt="2021-07-16T05:10:06.076" v="298" actId="13926"/>
          <ac:spMkLst>
            <pc:docMk/>
            <pc:sldMk cId="1277424079" sldId="2103"/>
            <ac:spMk id="2" creationId="{A22227F9-A781-2043-9A29-B260B0BAB606}"/>
          </ac:spMkLst>
        </pc:spChg>
        <pc:spChg chg="add mod">
          <ac:chgData name="Vinci Rufus" userId="b8323aae-38b6-4b66-964e-eedbff0e2284" providerId="ADAL" clId="{D938FA4D-4A4D-9848-9B51-06DDD56942A6}" dt="2021-07-16T06:17:05.085" v="1625" actId="1076"/>
          <ac:spMkLst>
            <pc:docMk/>
            <pc:sldMk cId="1277424079" sldId="2103"/>
            <ac:spMk id="3" creationId="{6E55BE0C-1AA2-034E-83FE-DB3E9E042E80}"/>
          </ac:spMkLst>
        </pc:spChg>
        <pc:spChg chg="mod">
          <ac:chgData name="Vinci Rufus" userId="b8323aae-38b6-4b66-964e-eedbff0e2284" providerId="ADAL" clId="{D938FA4D-4A4D-9848-9B51-06DDD56942A6}" dt="2021-07-16T06:16:28.732" v="1621" actId="14100"/>
          <ac:spMkLst>
            <pc:docMk/>
            <pc:sldMk cId="1277424079" sldId="2103"/>
            <ac:spMk id="6" creationId="{2D665F5C-49BE-294F-9799-63E64A9BCF7C}"/>
          </ac:spMkLst>
        </pc:spChg>
      </pc:sldChg>
      <pc:sldChg chg="addSp delSp modSp mod">
        <pc:chgData name="Vinci Rufus" userId="b8323aae-38b6-4b66-964e-eedbff0e2284" providerId="ADAL" clId="{D938FA4D-4A4D-9848-9B51-06DDD56942A6}" dt="2021-07-16T05:09:13.591" v="282" actId="207"/>
        <pc:sldMkLst>
          <pc:docMk/>
          <pc:sldMk cId="813391331" sldId="2108"/>
        </pc:sldMkLst>
        <pc:spChg chg="add del mod">
          <ac:chgData name="Vinci Rufus" userId="b8323aae-38b6-4b66-964e-eedbff0e2284" providerId="ADAL" clId="{D938FA4D-4A4D-9848-9B51-06DDD56942A6}" dt="2021-07-16T05:08:21.491" v="268" actId="478"/>
          <ac:spMkLst>
            <pc:docMk/>
            <pc:sldMk cId="813391331" sldId="2108"/>
            <ac:spMk id="3" creationId="{F75C9FCF-51F4-634B-9A3A-F793AD0F5F68}"/>
          </ac:spMkLst>
        </pc:spChg>
        <pc:spChg chg="add mod">
          <ac:chgData name="Vinci Rufus" userId="b8323aae-38b6-4b66-964e-eedbff0e2284" providerId="ADAL" clId="{D938FA4D-4A4D-9848-9B51-06DDD56942A6}" dt="2021-07-16T05:09:13.591" v="282" actId="207"/>
          <ac:spMkLst>
            <pc:docMk/>
            <pc:sldMk cId="813391331" sldId="2108"/>
            <ac:spMk id="4" creationId="{C4994FDF-6A8D-6143-9A56-95844433C45B}"/>
          </ac:spMkLst>
        </pc:spChg>
      </pc:sldChg>
      <pc:sldChg chg="ord">
        <pc:chgData name="Vinci Rufus" userId="b8323aae-38b6-4b66-964e-eedbff0e2284" providerId="ADAL" clId="{D938FA4D-4A4D-9848-9B51-06DDD56942A6}" dt="2021-07-16T05:10:15.052" v="299" actId="20578"/>
        <pc:sldMkLst>
          <pc:docMk/>
          <pc:sldMk cId="2149995113" sldId="2111"/>
        </pc:sldMkLst>
      </pc:sldChg>
      <pc:sldChg chg="addSp delSp modSp new mod">
        <pc:chgData name="Vinci Rufus" userId="b8323aae-38b6-4b66-964e-eedbff0e2284" providerId="ADAL" clId="{D938FA4D-4A4D-9848-9B51-06DDD56942A6}" dt="2021-07-16T05:57:49.407" v="1463" actId="20577"/>
        <pc:sldMkLst>
          <pc:docMk/>
          <pc:sldMk cId="3727473526" sldId="2112"/>
        </pc:sldMkLst>
        <pc:spChg chg="mod">
          <ac:chgData name="Vinci Rufus" userId="b8323aae-38b6-4b66-964e-eedbff0e2284" providerId="ADAL" clId="{D938FA4D-4A4D-9848-9B51-06DDD56942A6}" dt="2021-07-16T05:13:07.301" v="445" actId="20577"/>
          <ac:spMkLst>
            <pc:docMk/>
            <pc:sldMk cId="3727473526" sldId="2112"/>
            <ac:spMk id="2" creationId="{38D7335E-66DC-074A-91EC-F25C9AD921B5}"/>
          </ac:spMkLst>
        </pc:spChg>
        <pc:spChg chg="del">
          <ac:chgData name="Vinci Rufus" userId="b8323aae-38b6-4b66-964e-eedbff0e2284" providerId="ADAL" clId="{D938FA4D-4A4D-9848-9B51-06DDD56942A6}" dt="2021-07-16T05:13:11.165" v="447" actId="478"/>
          <ac:spMkLst>
            <pc:docMk/>
            <pc:sldMk cId="3727473526" sldId="2112"/>
            <ac:spMk id="3" creationId="{F6AB8EB2-C853-4643-A6D0-2B1020498CB4}"/>
          </ac:spMkLst>
        </pc:spChg>
        <pc:spChg chg="del">
          <ac:chgData name="Vinci Rufus" userId="b8323aae-38b6-4b66-964e-eedbff0e2284" providerId="ADAL" clId="{D938FA4D-4A4D-9848-9B51-06DDD56942A6}" dt="2021-07-16T05:13:09.423" v="446" actId="478"/>
          <ac:spMkLst>
            <pc:docMk/>
            <pc:sldMk cId="3727473526" sldId="2112"/>
            <ac:spMk id="4" creationId="{4BF246F9-48D3-F941-A246-5C4DBFC50732}"/>
          </ac:spMkLst>
        </pc:spChg>
        <pc:spChg chg="add mod">
          <ac:chgData name="Vinci Rufus" userId="b8323aae-38b6-4b66-964e-eedbff0e2284" providerId="ADAL" clId="{D938FA4D-4A4D-9848-9B51-06DDD56942A6}" dt="2021-07-16T05:57:01.712" v="1412" actId="1035"/>
          <ac:spMkLst>
            <pc:docMk/>
            <pc:sldMk cId="3727473526" sldId="2112"/>
            <ac:spMk id="8" creationId="{F9CE567F-28BB-034A-84A3-7B82522DA145}"/>
          </ac:spMkLst>
        </pc:spChg>
        <pc:spChg chg="add mod">
          <ac:chgData name="Vinci Rufus" userId="b8323aae-38b6-4b66-964e-eedbff0e2284" providerId="ADAL" clId="{D938FA4D-4A4D-9848-9B51-06DDD56942A6}" dt="2021-07-16T05:57:49.407" v="1463" actId="20577"/>
          <ac:spMkLst>
            <pc:docMk/>
            <pc:sldMk cId="3727473526" sldId="2112"/>
            <ac:spMk id="9" creationId="{2EC01570-C32A-C748-A5D4-F036BED1F958}"/>
          </ac:spMkLst>
        </pc:spChg>
        <pc:cxnChg chg="add">
          <ac:chgData name="Vinci Rufus" userId="b8323aae-38b6-4b66-964e-eedbff0e2284" providerId="ADAL" clId="{D938FA4D-4A4D-9848-9B51-06DDD56942A6}" dt="2021-07-16T05:13:18.674" v="448" actId="11529"/>
          <ac:cxnSpMkLst>
            <pc:docMk/>
            <pc:sldMk cId="3727473526" sldId="2112"/>
            <ac:cxnSpMk id="7" creationId="{AF1E3804-2139-654E-A56D-9353037174B4}"/>
          </ac:cxnSpMkLst>
        </pc:cxnChg>
      </pc:sldChg>
      <pc:sldChg chg="addSp delSp modSp add mod">
        <pc:chgData name="Vinci Rufus" userId="b8323aae-38b6-4b66-964e-eedbff0e2284" providerId="ADAL" clId="{D938FA4D-4A4D-9848-9B51-06DDD56942A6}" dt="2021-07-16T05:54:02.883" v="1342" actId="1035"/>
        <pc:sldMkLst>
          <pc:docMk/>
          <pc:sldMk cId="2136514907" sldId="2113"/>
        </pc:sldMkLst>
        <pc:spChg chg="add mod">
          <ac:chgData name="Vinci Rufus" userId="b8323aae-38b6-4b66-964e-eedbff0e2284" providerId="ADAL" clId="{D938FA4D-4A4D-9848-9B51-06DDD56942A6}" dt="2021-07-16T05:51:55.124" v="1332" actId="14100"/>
          <ac:spMkLst>
            <pc:docMk/>
            <pc:sldMk cId="2136514907" sldId="2113"/>
            <ac:spMk id="2" creationId="{EC626DDD-4EF3-6B46-B392-B0F92636DBE8}"/>
          </ac:spMkLst>
        </pc:spChg>
        <pc:spChg chg="add mod">
          <ac:chgData name="Vinci Rufus" userId="b8323aae-38b6-4b66-964e-eedbff0e2284" providerId="ADAL" clId="{D938FA4D-4A4D-9848-9B51-06DDD56942A6}" dt="2021-07-16T05:53:59.968" v="1338" actId="1035"/>
          <ac:spMkLst>
            <pc:docMk/>
            <pc:sldMk cId="2136514907" sldId="2113"/>
            <ac:spMk id="5" creationId="{10C2A009-295B-3941-B982-83BFDF5B3D47}"/>
          </ac:spMkLst>
        </pc:spChg>
        <pc:spChg chg="mod">
          <ac:chgData name="Vinci Rufus" userId="b8323aae-38b6-4b66-964e-eedbff0e2284" providerId="ADAL" clId="{D938FA4D-4A4D-9848-9B51-06DDD56942A6}" dt="2021-07-16T05:43:50.744" v="1235" actId="20577"/>
          <ac:spMkLst>
            <pc:docMk/>
            <pc:sldMk cId="2136514907" sldId="2113"/>
            <ac:spMk id="7" creationId="{FBD2F9BC-69AB-474C-BD93-9FBBE25FFF6A}"/>
          </ac:spMkLst>
        </pc:spChg>
        <pc:spChg chg="add mod">
          <ac:chgData name="Vinci Rufus" userId="b8323aae-38b6-4b66-964e-eedbff0e2284" providerId="ADAL" clId="{D938FA4D-4A4D-9848-9B51-06DDD56942A6}" dt="2021-07-16T05:54:02.883" v="1342" actId="1035"/>
          <ac:spMkLst>
            <pc:docMk/>
            <pc:sldMk cId="2136514907" sldId="2113"/>
            <ac:spMk id="8" creationId="{14AEB5E3-C56F-E748-8E92-25455F0CCC64}"/>
          </ac:spMkLst>
        </pc:spChg>
        <pc:graphicFrameChg chg="del">
          <ac:chgData name="Vinci Rufus" userId="b8323aae-38b6-4b66-964e-eedbff0e2284" providerId="ADAL" clId="{D938FA4D-4A4D-9848-9B51-06DDD56942A6}" dt="2021-07-16T05:43:58.643" v="1236" actId="478"/>
          <ac:graphicFrameMkLst>
            <pc:docMk/>
            <pc:sldMk cId="2136514907" sldId="2113"/>
            <ac:graphicFrameMk id="6" creationId="{FB5DA93B-6498-2D4C-9C0B-DF2CE55BB019}"/>
          </ac:graphicFrameMkLst>
        </pc:graphicFrameChg>
      </pc:sldChg>
      <pc:sldChg chg="addSp delSp modSp new mod modClrScheme chgLayout">
        <pc:chgData name="Vinci Rufus" userId="b8323aae-38b6-4b66-964e-eedbff0e2284" providerId="ADAL" clId="{D938FA4D-4A4D-9848-9B51-06DDD56942A6}" dt="2021-07-16T08:22:13.392" v="1748" actId="313"/>
        <pc:sldMkLst>
          <pc:docMk/>
          <pc:sldMk cId="2071815122" sldId="2114"/>
        </pc:sldMkLst>
        <pc:spChg chg="del mod ord">
          <ac:chgData name="Vinci Rufus" userId="b8323aae-38b6-4b66-964e-eedbff0e2284" providerId="ADAL" clId="{D938FA4D-4A4D-9848-9B51-06DDD56942A6}" dt="2021-07-16T08:19:21.724" v="1689" actId="700"/>
          <ac:spMkLst>
            <pc:docMk/>
            <pc:sldMk cId="2071815122" sldId="2114"/>
            <ac:spMk id="2" creationId="{B65533BB-B893-054C-A635-16468C883EC3}"/>
          </ac:spMkLst>
        </pc:spChg>
        <pc:spChg chg="del mod ord">
          <ac:chgData name="Vinci Rufus" userId="b8323aae-38b6-4b66-964e-eedbff0e2284" providerId="ADAL" clId="{D938FA4D-4A4D-9848-9B51-06DDD56942A6}" dt="2021-07-16T08:19:21.724" v="1689" actId="700"/>
          <ac:spMkLst>
            <pc:docMk/>
            <pc:sldMk cId="2071815122" sldId="2114"/>
            <ac:spMk id="3" creationId="{FDFC7483-0E77-854F-B72F-2A466F8981CC}"/>
          </ac:spMkLst>
        </pc:spChg>
        <pc:spChg chg="mod ord">
          <ac:chgData name="Vinci Rufus" userId="b8323aae-38b6-4b66-964e-eedbff0e2284" providerId="ADAL" clId="{D938FA4D-4A4D-9848-9B51-06DDD56942A6}" dt="2021-07-16T08:19:21.724" v="1689" actId="700"/>
          <ac:spMkLst>
            <pc:docMk/>
            <pc:sldMk cId="2071815122" sldId="2114"/>
            <ac:spMk id="4" creationId="{E392FDCA-EA07-4740-9CB1-9AAB27D2ED20}"/>
          </ac:spMkLst>
        </pc:spChg>
        <pc:spChg chg="add mod ord">
          <ac:chgData name="Vinci Rufus" userId="b8323aae-38b6-4b66-964e-eedbff0e2284" providerId="ADAL" clId="{D938FA4D-4A4D-9848-9B51-06DDD56942A6}" dt="2021-07-16T08:22:10.447" v="1746" actId="1076"/>
          <ac:spMkLst>
            <pc:docMk/>
            <pc:sldMk cId="2071815122" sldId="2114"/>
            <ac:spMk id="5" creationId="{11163761-6636-9149-BB63-ECFF9FEFB3B8}"/>
          </ac:spMkLst>
        </pc:spChg>
        <pc:spChg chg="add mod ord">
          <ac:chgData name="Vinci Rufus" userId="b8323aae-38b6-4b66-964e-eedbff0e2284" providerId="ADAL" clId="{D938FA4D-4A4D-9848-9B51-06DDD56942A6}" dt="2021-07-16T08:22:13.392" v="1748" actId="313"/>
          <ac:spMkLst>
            <pc:docMk/>
            <pc:sldMk cId="2071815122" sldId="2114"/>
            <ac:spMk id="6" creationId="{C2BE6097-395A-D741-8938-9120AB694A72}"/>
          </ac:spMkLst>
        </pc:spChg>
        <pc:spChg chg="add del mod ord">
          <ac:chgData name="Vinci Rufus" userId="b8323aae-38b6-4b66-964e-eedbff0e2284" providerId="ADAL" clId="{D938FA4D-4A4D-9848-9B51-06DDD56942A6}" dt="2021-07-16T08:21:39.038" v="1697" actId="931"/>
          <ac:spMkLst>
            <pc:docMk/>
            <pc:sldMk cId="2071815122" sldId="2114"/>
            <ac:spMk id="7" creationId="{EA4BF970-A359-9A4C-BA46-9AA049FC96F7}"/>
          </ac:spMkLst>
        </pc:spChg>
        <pc:picChg chg="add mod ord modCrop">
          <ac:chgData name="Vinci Rufus" userId="b8323aae-38b6-4b66-964e-eedbff0e2284" providerId="ADAL" clId="{D938FA4D-4A4D-9848-9B51-06DDD56942A6}" dt="2021-07-16T08:21:40.993" v="1699" actId="27614"/>
          <ac:picMkLst>
            <pc:docMk/>
            <pc:sldMk cId="2071815122" sldId="2114"/>
            <ac:picMk id="9" creationId="{8756F4CB-6D2C-F648-9540-EFA8D470DE54}"/>
          </ac:picMkLst>
        </pc:picChg>
      </pc:sldChg>
      <pc:sldChg chg="addSp delSp modSp new mod modClrScheme chgLayout">
        <pc:chgData name="Vinci Rufus" userId="b8323aae-38b6-4b66-964e-eedbff0e2284" providerId="ADAL" clId="{D938FA4D-4A4D-9848-9B51-06DDD56942A6}" dt="2021-07-16T08:30:34.483" v="1853" actId="1076"/>
        <pc:sldMkLst>
          <pc:docMk/>
          <pc:sldMk cId="2777340046" sldId="2115"/>
        </pc:sldMkLst>
        <pc:spChg chg="del">
          <ac:chgData name="Vinci Rufus" userId="b8323aae-38b6-4b66-964e-eedbff0e2284" providerId="ADAL" clId="{D938FA4D-4A4D-9848-9B51-06DDD56942A6}" dt="2021-07-16T08:22:20.797" v="1750" actId="700"/>
          <ac:spMkLst>
            <pc:docMk/>
            <pc:sldMk cId="2777340046" sldId="2115"/>
            <ac:spMk id="2" creationId="{3F93E62A-ABE6-504A-9781-F76554B7E968}"/>
          </ac:spMkLst>
        </pc:spChg>
        <pc:spChg chg="del mod ord">
          <ac:chgData name="Vinci Rufus" userId="b8323aae-38b6-4b66-964e-eedbff0e2284" providerId="ADAL" clId="{D938FA4D-4A4D-9848-9B51-06DDD56942A6}" dt="2021-07-16T08:22:20.797" v="1750" actId="700"/>
          <ac:spMkLst>
            <pc:docMk/>
            <pc:sldMk cId="2777340046" sldId="2115"/>
            <ac:spMk id="3" creationId="{C5A5EEDC-F929-2F44-AE5F-5A3E3AA6E548}"/>
          </ac:spMkLst>
        </pc:spChg>
        <pc:spChg chg="del mod ord">
          <ac:chgData name="Vinci Rufus" userId="b8323aae-38b6-4b66-964e-eedbff0e2284" providerId="ADAL" clId="{D938FA4D-4A4D-9848-9B51-06DDD56942A6}" dt="2021-07-16T08:22:20.797" v="1750" actId="700"/>
          <ac:spMkLst>
            <pc:docMk/>
            <pc:sldMk cId="2777340046" sldId="2115"/>
            <ac:spMk id="4" creationId="{8C28AC7F-FAAB-E043-AF9E-A14503847A9C}"/>
          </ac:spMkLst>
        </pc:spChg>
        <pc:spChg chg="mod ord">
          <ac:chgData name="Vinci Rufus" userId="b8323aae-38b6-4b66-964e-eedbff0e2284" providerId="ADAL" clId="{D938FA4D-4A4D-9848-9B51-06DDD56942A6}" dt="2021-07-16T08:22:20.797" v="1750" actId="700"/>
          <ac:spMkLst>
            <pc:docMk/>
            <pc:sldMk cId="2777340046" sldId="2115"/>
            <ac:spMk id="5" creationId="{18D160BF-8D78-214E-979F-C0B1E0FA0002}"/>
          </ac:spMkLst>
        </pc:spChg>
        <pc:spChg chg="add mod ord">
          <ac:chgData name="Vinci Rufus" userId="b8323aae-38b6-4b66-964e-eedbff0e2284" providerId="ADAL" clId="{D938FA4D-4A4D-9848-9B51-06DDD56942A6}" dt="2021-07-16T08:22:24.890" v="1766" actId="20577"/>
          <ac:spMkLst>
            <pc:docMk/>
            <pc:sldMk cId="2777340046" sldId="2115"/>
            <ac:spMk id="6" creationId="{1218F966-8932-DC4B-B594-BB91E0135D98}"/>
          </ac:spMkLst>
        </pc:spChg>
        <pc:spChg chg="add del mod ord">
          <ac:chgData name="Vinci Rufus" userId="b8323aae-38b6-4b66-964e-eedbff0e2284" providerId="ADAL" clId="{D938FA4D-4A4D-9848-9B51-06DDD56942A6}" dt="2021-07-16T08:22:32.349" v="1767" actId="478"/>
          <ac:spMkLst>
            <pc:docMk/>
            <pc:sldMk cId="2777340046" sldId="2115"/>
            <ac:spMk id="7" creationId="{5D318A7F-F6BE-434F-AD7C-8FADC61F31B0}"/>
          </ac:spMkLst>
        </pc:spChg>
        <pc:spChg chg="add del mod ord">
          <ac:chgData name="Vinci Rufus" userId="b8323aae-38b6-4b66-964e-eedbff0e2284" providerId="ADAL" clId="{D938FA4D-4A4D-9848-9B51-06DDD56942A6}" dt="2021-07-16T08:22:34.371" v="1768" actId="478"/>
          <ac:spMkLst>
            <pc:docMk/>
            <pc:sldMk cId="2777340046" sldId="2115"/>
            <ac:spMk id="8" creationId="{357FC5BB-2D48-5E4E-A87F-B1554EB789FF}"/>
          </ac:spMkLst>
        </pc:spChg>
        <pc:spChg chg="add mod">
          <ac:chgData name="Vinci Rufus" userId="b8323aae-38b6-4b66-964e-eedbff0e2284" providerId="ADAL" clId="{D938FA4D-4A4D-9848-9B51-06DDD56942A6}" dt="2021-07-16T08:26:24.763" v="1780" actId="1582"/>
          <ac:spMkLst>
            <pc:docMk/>
            <pc:sldMk cId="2777340046" sldId="2115"/>
            <ac:spMk id="10" creationId="{BCDF1C65-2CC6-954D-AE78-9A1D442432E0}"/>
          </ac:spMkLst>
        </pc:spChg>
        <pc:spChg chg="add mod">
          <ac:chgData name="Vinci Rufus" userId="b8323aae-38b6-4b66-964e-eedbff0e2284" providerId="ADAL" clId="{D938FA4D-4A4D-9848-9B51-06DDD56942A6}" dt="2021-07-16T08:27:23.367" v="1809" actId="1076"/>
          <ac:spMkLst>
            <pc:docMk/>
            <pc:sldMk cId="2777340046" sldId="2115"/>
            <ac:spMk id="11" creationId="{F1CDFAF1-0D83-E54A-8F34-4010A1682430}"/>
          </ac:spMkLst>
        </pc:spChg>
        <pc:spChg chg="add mod">
          <ac:chgData name="Vinci Rufus" userId="b8323aae-38b6-4b66-964e-eedbff0e2284" providerId="ADAL" clId="{D938FA4D-4A4D-9848-9B51-06DDD56942A6}" dt="2021-07-16T08:29:31.713" v="1812" actId="14100"/>
          <ac:spMkLst>
            <pc:docMk/>
            <pc:sldMk cId="2777340046" sldId="2115"/>
            <ac:spMk id="15" creationId="{C56A17A9-F901-EF46-B185-EE5DC7197D82}"/>
          </ac:spMkLst>
        </pc:spChg>
        <pc:spChg chg="add mod">
          <ac:chgData name="Vinci Rufus" userId="b8323aae-38b6-4b66-964e-eedbff0e2284" providerId="ADAL" clId="{D938FA4D-4A4D-9848-9B51-06DDD56942A6}" dt="2021-07-16T08:30:04.005" v="1840" actId="1076"/>
          <ac:spMkLst>
            <pc:docMk/>
            <pc:sldMk cId="2777340046" sldId="2115"/>
            <ac:spMk id="16" creationId="{0FF12638-31EB-0544-8CFE-988823BA8B65}"/>
          </ac:spMkLst>
        </pc:spChg>
        <pc:spChg chg="add mod">
          <ac:chgData name="Vinci Rufus" userId="b8323aae-38b6-4b66-964e-eedbff0e2284" providerId="ADAL" clId="{D938FA4D-4A4D-9848-9B51-06DDD56942A6}" dt="2021-07-16T08:30:16.571" v="1842" actId="1076"/>
          <ac:spMkLst>
            <pc:docMk/>
            <pc:sldMk cId="2777340046" sldId="2115"/>
            <ac:spMk id="18" creationId="{BD5AA043-CB28-474C-9552-4CCD78582935}"/>
          </ac:spMkLst>
        </pc:spChg>
        <pc:spChg chg="add mod">
          <ac:chgData name="Vinci Rufus" userId="b8323aae-38b6-4b66-964e-eedbff0e2284" providerId="ADAL" clId="{D938FA4D-4A4D-9848-9B51-06DDD56942A6}" dt="2021-07-16T08:30:34.483" v="1853" actId="1076"/>
          <ac:spMkLst>
            <pc:docMk/>
            <pc:sldMk cId="2777340046" sldId="2115"/>
            <ac:spMk id="19" creationId="{78C7F073-05ED-7A4F-9DEE-EA32C5D348EA}"/>
          </ac:spMkLst>
        </pc:spChg>
        <pc:picChg chg="add mod">
          <ac:chgData name="Vinci Rufus" userId="b8323aae-38b6-4b66-964e-eedbff0e2284" providerId="ADAL" clId="{D938FA4D-4A4D-9848-9B51-06DDD56942A6}" dt="2021-07-16T08:25:59.134" v="1774" actId="1076"/>
          <ac:picMkLst>
            <pc:docMk/>
            <pc:sldMk cId="2777340046" sldId="2115"/>
            <ac:picMk id="9" creationId="{C5D83B2E-2761-A84C-833D-979F8A0824CC}"/>
          </ac:picMkLst>
        </pc:picChg>
        <pc:cxnChg chg="add mod">
          <ac:chgData name="Vinci Rufus" userId="b8323aae-38b6-4b66-964e-eedbff0e2284" providerId="ADAL" clId="{D938FA4D-4A4D-9848-9B51-06DDD56942A6}" dt="2021-07-16T08:27:18.207" v="1808" actId="208"/>
          <ac:cxnSpMkLst>
            <pc:docMk/>
            <pc:sldMk cId="2777340046" sldId="2115"/>
            <ac:cxnSpMk id="13" creationId="{B236DC58-1290-8647-8F0F-BAFDF5DFEE83}"/>
          </ac:cxnSpMkLst>
        </pc:cxnChg>
        <pc:cxnChg chg="add mod">
          <ac:chgData name="Vinci Rufus" userId="b8323aae-38b6-4b66-964e-eedbff0e2284" providerId="ADAL" clId="{D938FA4D-4A4D-9848-9B51-06DDD56942A6}" dt="2021-07-16T08:29:39.616" v="1814" actId="1076"/>
          <ac:cxnSpMkLst>
            <pc:docMk/>
            <pc:sldMk cId="2777340046" sldId="2115"/>
            <ac:cxnSpMk id="17" creationId="{65EE5D9D-D178-DF48-B9FB-244C8FD056E1}"/>
          </ac:cxnSpMkLst>
        </pc:cxnChg>
        <pc:cxnChg chg="add mod">
          <ac:chgData name="Vinci Rufus" userId="b8323aae-38b6-4b66-964e-eedbff0e2284" providerId="ADAL" clId="{D938FA4D-4A4D-9848-9B51-06DDD56942A6}" dt="2021-07-16T08:30:16.571" v="1842" actId="1076"/>
          <ac:cxnSpMkLst>
            <pc:docMk/>
            <pc:sldMk cId="2777340046" sldId="2115"/>
            <ac:cxnSpMk id="20" creationId="{F91729BA-E7F6-3F46-880C-7088503F5FF6}"/>
          </ac:cxnSpMkLst>
        </pc:cxnChg>
      </pc:sldChg>
    </pc:docChg>
  </pc:docChgLst>
  <pc:docChgLst>
    <pc:chgData name="Gopal Saini" userId="S::gopsaini@publicisgroupe.net::2eb4bf46-cae9-46cb-b5d6-3f48fa03b8f8" providerId="AD" clId="Web-{3F5F6618-CEC8-4D16-8E46-3C7CE2221343}"/>
    <pc:docChg chg="modSld">
      <pc:chgData name="Gopal Saini" userId="S::gopsaini@publicisgroupe.net::2eb4bf46-cae9-46cb-b5d6-3f48fa03b8f8" providerId="AD" clId="Web-{3F5F6618-CEC8-4D16-8E46-3C7CE2221343}" dt="2022-03-07T16:28:42.461" v="3"/>
      <pc:docMkLst>
        <pc:docMk/>
      </pc:docMkLst>
      <pc:sldChg chg="addSp delSp modSp">
        <pc:chgData name="Gopal Saini" userId="S::gopsaini@publicisgroupe.net::2eb4bf46-cae9-46cb-b5d6-3f48fa03b8f8" providerId="AD" clId="Web-{3F5F6618-CEC8-4D16-8E46-3C7CE2221343}" dt="2022-03-07T16:28:42.461" v="3"/>
        <pc:sldMkLst>
          <pc:docMk/>
          <pc:sldMk cId="2909353126" sldId="2145705481"/>
        </pc:sldMkLst>
        <pc:grpChg chg="add del">
          <ac:chgData name="Gopal Saini" userId="S::gopsaini@publicisgroupe.net::2eb4bf46-cae9-46cb-b5d6-3f48fa03b8f8" providerId="AD" clId="Web-{3F5F6618-CEC8-4D16-8E46-3C7CE2221343}" dt="2022-03-07T16:28:38.961" v="2"/>
          <ac:grpSpMkLst>
            <pc:docMk/>
            <pc:sldMk cId="2909353126" sldId="2145705481"/>
            <ac:grpSpMk id="149" creationId="{DEACBF23-C363-5741-A980-4D4C46F2E44C}"/>
          </ac:grpSpMkLst>
        </pc:grpChg>
        <pc:picChg chg="add del">
          <ac:chgData name="Gopal Saini" userId="S::gopsaini@publicisgroupe.net::2eb4bf46-cae9-46cb-b5d6-3f48fa03b8f8" providerId="AD" clId="Web-{3F5F6618-CEC8-4D16-8E46-3C7CE2221343}" dt="2022-03-07T16:28:42.461" v="3"/>
          <ac:picMkLst>
            <pc:docMk/>
            <pc:sldMk cId="2909353126" sldId="2145705481"/>
            <ac:picMk id="135" creationId="{8C037780-CCB4-F64C-8857-9A789B286805}"/>
          </ac:picMkLst>
        </pc:picChg>
        <pc:cxnChg chg="mod">
          <ac:chgData name="Gopal Saini" userId="S::gopsaini@publicisgroupe.net::2eb4bf46-cae9-46cb-b5d6-3f48fa03b8f8" providerId="AD" clId="Web-{3F5F6618-CEC8-4D16-8E46-3C7CE2221343}" dt="2022-03-07T16:28:38.961" v="2"/>
          <ac:cxnSpMkLst>
            <pc:docMk/>
            <pc:sldMk cId="2909353126" sldId="2145705481"/>
            <ac:cxnSpMk id="98" creationId="{DB93433A-DAB1-754F-816C-6A64DB5EA7DE}"/>
          </ac:cxnSpMkLst>
        </pc:cxnChg>
        <pc:cxnChg chg="mod">
          <ac:chgData name="Gopal Saini" userId="S::gopsaini@publicisgroupe.net::2eb4bf46-cae9-46cb-b5d6-3f48fa03b8f8" providerId="AD" clId="Web-{3F5F6618-CEC8-4D16-8E46-3C7CE2221343}" dt="2022-03-07T16:28:38.961" v="2"/>
          <ac:cxnSpMkLst>
            <pc:docMk/>
            <pc:sldMk cId="2909353126" sldId="2145705481"/>
            <ac:cxnSpMk id="99" creationId="{E4F4A0B8-7CEE-E440-8084-5C8D86933991}"/>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0" creationId="{1C94CBBE-D913-3E41-9A08-06AA59E6C837}"/>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1" creationId="{5172FA06-4964-4544-9B4E-DE8F6D3500F7}"/>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2" creationId="{883C1EFB-6C47-1D40-B23E-688A977B5528}"/>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3" creationId="{AC1E8D61-63B6-A843-86BB-8CFB1B5A8BD4}"/>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4" creationId="{BD03751C-E08B-804F-8E0C-FDEE2F8C89AA}"/>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5" creationId="{FF157470-8007-664C-8B82-CF5ECFE57DD4}"/>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6" creationId="{27883CD7-A72F-354A-AB7C-58FDC213FB80}"/>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7" creationId="{A7701797-61A5-F643-9B9E-4E5AE632994A}"/>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8" creationId="{C56D2A28-6CD1-4348-A7E6-67F4C4327921}"/>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9" creationId="{075E673C-1AFF-AC4F-91EA-2B5FBAF74E13}"/>
          </ac:cxnSpMkLst>
        </pc:cxnChg>
        <pc:cxnChg chg="mod">
          <ac:chgData name="Gopal Saini" userId="S::gopsaini@publicisgroupe.net::2eb4bf46-cae9-46cb-b5d6-3f48fa03b8f8" providerId="AD" clId="Web-{3F5F6618-CEC8-4D16-8E46-3C7CE2221343}" dt="2022-03-07T16:28:38.961" v="2"/>
          <ac:cxnSpMkLst>
            <pc:docMk/>
            <pc:sldMk cId="2909353126" sldId="2145705481"/>
            <ac:cxnSpMk id="110" creationId="{7F4BD08E-CBEA-094D-B6E8-63BA72514E89}"/>
          </ac:cxnSpMkLst>
        </pc:cxnChg>
        <pc:cxnChg chg="mod">
          <ac:chgData name="Gopal Saini" userId="S::gopsaini@publicisgroupe.net::2eb4bf46-cae9-46cb-b5d6-3f48fa03b8f8" providerId="AD" clId="Web-{3F5F6618-CEC8-4D16-8E46-3C7CE2221343}" dt="2022-03-07T16:28:38.961" v="2"/>
          <ac:cxnSpMkLst>
            <pc:docMk/>
            <pc:sldMk cId="2909353126" sldId="2145705481"/>
            <ac:cxnSpMk id="111" creationId="{A18F570A-E9B5-1E4F-A4BC-65FBAD415763}"/>
          </ac:cxnSpMkLst>
        </pc:cxnChg>
        <pc:cxnChg chg="mod">
          <ac:chgData name="Gopal Saini" userId="S::gopsaini@publicisgroupe.net::2eb4bf46-cae9-46cb-b5d6-3f48fa03b8f8" providerId="AD" clId="Web-{3F5F6618-CEC8-4D16-8E46-3C7CE2221343}" dt="2022-03-07T16:28:38.961" v="2"/>
          <ac:cxnSpMkLst>
            <pc:docMk/>
            <pc:sldMk cId="2909353126" sldId="2145705481"/>
            <ac:cxnSpMk id="112" creationId="{C7B1F7F3-6BCD-B944-A408-A171F6203F13}"/>
          </ac:cxnSpMkLst>
        </pc:cxnChg>
        <pc:cxnChg chg="mod">
          <ac:chgData name="Gopal Saini" userId="S::gopsaini@publicisgroupe.net::2eb4bf46-cae9-46cb-b5d6-3f48fa03b8f8" providerId="AD" clId="Web-{3F5F6618-CEC8-4D16-8E46-3C7CE2221343}" dt="2022-03-07T16:28:38.961" v="2"/>
          <ac:cxnSpMkLst>
            <pc:docMk/>
            <pc:sldMk cId="2909353126" sldId="2145705481"/>
            <ac:cxnSpMk id="113" creationId="{47E6EE34-6F48-C84E-9A34-BA1F1DE81EE3}"/>
          </ac:cxnSpMkLst>
        </pc:cxnChg>
        <pc:cxnChg chg="mod">
          <ac:chgData name="Gopal Saini" userId="S::gopsaini@publicisgroupe.net::2eb4bf46-cae9-46cb-b5d6-3f48fa03b8f8" providerId="AD" clId="Web-{3F5F6618-CEC8-4D16-8E46-3C7CE2221343}" dt="2022-03-07T16:28:38.961" v="2"/>
          <ac:cxnSpMkLst>
            <pc:docMk/>
            <pc:sldMk cId="2909353126" sldId="2145705481"/>
            <ac:cxnSpMk id="114" creationId="{173CBF43-1E7C-F04E-A145-C069BE0EA73D}"/>
          </ac:cxnSpMkLst>
        </pc:cxnChg>
        <pc:cxnChg chg="mod">
          <ac:chgData name="Gopal Saini" userId="S::gopsaini@publicisgroupe.net::2eb4bf46-cae9-46cb-b5d6-3f48fa03b8f8" providerId="AD" clId="Web-{3F5F6618-CEC8-4D16-8E46-3C7CE2221343}" dt="2022-03-07T16:28:38.961" v="2"/>
          <ac:cxnSpMkLst>
            <pc:docMk/>
            <pc:sldMk cId="2909353126" sldId="2145705481"/>
            <ac:cxnSpMk id="123" creationId="{3460A7B3-D301-9649-A6C3-3698623CFED5}"/>
          </ac:cxnSpMkLst>
        </pc:cxnChg>
        <pc:cxnChg chg="mod">
          <ac:chgData name="Gopal Saini" userId="S::gopsaini@publicisgroupe.net::2eb4bf46-cae9-46cb-b5d6-3f48fa03b8f8" providerId="AD" clId="Web-{3F5F6618-CEC8-4D16-8E46-3C7CE2221343}" dt="2022-03-07T16:28:38.961" v="2"/>
          <ac:cxnSpMkLst>
            <pc:docMk/>
            <pc:sldMk cId="2909353126" sldId="2145705481"/>
            <ac:cxnSpMk id="151" creationId="{CD0517B0-191F-214E-84A2-B82DBC6028EB}"/>
          </ac:cxnSpMkLst>
        </pc:cxnChg>
        <pc:cxnChg chg="mod">
          <ac:chgData name="Gopal Saini" userId="S::gopsaini@publicisgroupe.net::2eb4bf46-cae9-46cb-b5d6-3f48fa03b8f8" providerId="AD" clId="Web-{3F5F6618-CEC8-4D16-8E46-3C7CE2221343}" dt="2022-03-07T16:28:38.961" v="2"/>
          <ac:cxnSpMkLst>
            <pc:docMk/>
            <pc:sldMk cId="2909353126" sldId="2145705481"/>
            <ac:cxnSpMk id="152" creationId="{192C2F9D-79B1-5F4F-A9B2-FFE1C8E985F4}"/>
          </ac:cxnSpMkLst>
        </pc:cxnChg>
        <pc:cxnChg chg="mod">
          <ac:chgData name="Gopal Saini" userId="S::gopsaini@publicisgroupe.net::2eb4bf46-cae9-46cb-b5d6-3f48fa03b8f8" providerId="AD" clId="Web-{3F5F6618-CEC8-4D16-8E46-3C7CE2221343}" dt="2022-03-07T16:28:38.961" v="2"/>
          <ac:cxnSpMkLst>
            <pc:docMk/>
            <pc:sldMk cId="2909353126" sldId="2145705481"/>
            <ac:cxnSpMk id="157" creationId="{4980F359-E977-A948-996A-46733C7C456A}"/>
          </ac:cxnSpMkLst>
        </pc:cxnChg>
        <pc:cxnChg chg="mod">
          <ac:chgData name="Gopal Saini" userId="S::gopsaini@publicisgroupe.net::2eb4bf46-cae9-46cb-b5d6-3f48fa03b8f8" providerId="AD" clId="Web-{3F5F6618-CEC8-4D16-8E46-3C7CE2221343}" dt="2022-03-07T16:28:38.961" v="2"/>
          <ac:cxnSpMkLst>
            <pc:docMk/>
            <pc:sldMk cId="2909353126" sldId="2145705481"/>
            <ac:cxnSpMk id="160" creationId="{7B447599-0546-D945-94AD-4A241CC97DFA}"/>
          </ac:cxnSpMkLst>
        </pc:cxnChg>
        <pc:cxnChg chg="mod">
          <ac:chgData name="Gopal Saini" userId="S::gopsaini@publicisgroupe.net::2eb4bf46-cae9-46cb-b5d6-3f48fa03b8f8" providerId="AD" clId="Web-{3F5F6618-CEC8-4D16-8E46-3C7CE2221343}" dt="2022-03-07T16:28:38.961" v="2"/>
          <ac:cxnSpMkLst>
            <pc:docMk/>
            <pc:sldMk cId="2909353126" sldId="2145705481"/>
            <ac:cxnSpMk id="173" creationId="{B1281AD7-038C-E84A-BFA5-22C8D871C5D5}"/>
          </ac:cxnSpMkLst>
        </pc:cxnChg>
        <pc:cxnChg chg="mod">
          <ac:chgData name="Gopal Saini" userId="S::gopsaini@publicisgroupe.net::2eb4bf46-cae9-46cb-b5d6-3f48fa03b8f8" providerId="AD" clId="Web-{3F5F6618-CEC8-4D16-8E46-3C7CE2221343}" dt="2022-03-07T16:28:38.961" v="2"/>
          <ac:cxnSpMkLst>
            <pc:docMk/>
            <pc:sldMk cId="2909353126" sldId="2145705481"/>
            <ac:cxnSpMk id="176" creationId="{EC694A87-93C0-6044-9134-21D7E37FB0B0}"/>
          </ac:cxnSpMkLst>
        </pc:cxnChg>
        <pc:cxnChg chg="mod">
          <ac:chgData name="Gopal Saini" userId="S::gopsaini@publicisgroupe.net::2eb4bf46-cae9-46cb-b5d6-3f48fa03b8f8" providerId="AD" clId="Web-{3F5F6618-CEC8-4D16-8E46-3C7CE2221343}" dt="2022-03-07T16:28:38.961" v="2"/>
          <ac:cxnSpMkLst>
            <pc:docMk/>
            <pc:sldMk cId="2909353126" sldId="2145705481"/>
            <ac:cxnSpMk id="179" creationId="{B2C9038E-6F03-524B-81A2-ED9C96410868}"/>
          </ac:cxnSpMkLst>
        </pc:cxnChg>
      </pc:sldChg>
    </pc:docChg>
  </pc:docChgLst>
  <pc:docChgLst>
    <pc:chgData name="Harshita Sinha" userId="4f845d54-36f1-4503-90dc-3432467038e5" providerId="ADAL" clId="{5CF43E8E-6AF0-CD4B-A709-0E525FE1EEE3}"/>
    <pc:docChg chg="modSld">
      <pc:chgData name="Harshita Sinha" userId="4f845d54-36f1-4503-90dc-3432467038e5" providerId="ADAL" clId="{5CF43E8E-6AF0-CD4B-A709-0E525FE1EEE3}" dt="2022-08-25T10:27:33.025" v="0" actId="20577"/>
      <pc:docMkLst>
        <pc:docMk/>
      </pc:docMkLst>
      <pc:sldChg chg="modSp mod">
        <pc:chgData name="Harshita Sinha" userId="4f845d54-36f1-4503-90dc-3432467038e5" providerId="ADAL" clId="{5CF43E8E-6AF0-CD4B-A709-0E525FE1EEE3}" dt="2022-08-25T10:27:33.025" v="0" actId="20577"/>
        <pc:sldMkLst>
          <pc:docMk/>
          <pc:sldMk cId="1967750365" sldId="2145705457"/>
        </pc:sldMkLst>
        <pc:spChg chg="mod">
          <ac:chgData name="Harshita Sinha" userId="4f845d54-36f1-4503-90dc-3432467038e5" providerId="ADAL" clId="{5CF43E8E-6AF0-CD4B-A709-0E525FE1EEE3}" dt="2022-08-25T10:27:33.025" v="0" actId="20577"/>
          <ac:spMkLst>
            <pc:docMk/>
            <pc:sldMk cId="1967750365" sldId="2145705457"/>
            <ac:spMk id="2" creationId="{E1F6A2F9-50CB-2E4C-A46D-E2649DCBBA7D}"/>
          </ac:spMkLst>
        </pc:spChg>
      </pc:sldChg>
    </pc:docChg>
  </pc:docChgLst>
  <pc:docChgLst>
    <pc:chgData name="Bhushan Dongare" userId="S::bhudonga@publicisgroupe.net::aa93162c-89e5-4be8-86b8-4d7820836079" providerId="AD" clId="Web-{B7AE81CC-FD14-40DC-BC5E-F53866A46B1B}"/>
    <pc:docChg chg="modSld">
      <pc:chgData name="Bhushan Dongare" userId="S::bhudonga@publicisgroupe.net::aa93162c-89e5-4be8-86b8-4d7820836079" providerId="AD" clId="Web-{B7AE81CC-FD14-40DC-BC5E-F53866A46B1B}" dt="2022-03-08T04:09:39.769" v="1" actId="14100"/>
      <pc:docMkLst>
        <pc:docMk/>
      </pc:docMkLst>
      <pc:sldChg chg="modSp">
        <pc:chgData name="Bhushan Dongare" userId="S::bhudonga@publicisgroupe.net::aa93162c-89e5-4be8-86b8-4d7820836079" providerId="AD" clId="Web-{B7AE81CC-FD14-40DC-BC5E-F53866A46B1B}" dt="2022-03-08T04:09:39.769" v="1" actId="14100"/>
        <pc:sldMkLst>
          <pc:docMk/>
          <pc:sldMk cId="1967750365" sldId="2145705457"/>
        </pc:sldMkLst>
        <pc:picChg chg="mod">
          <ac:chgData name="Bhushan Dongare" userId="S::bhudonga@publicisgroupe.net::aa93162c-89e5-4be8-86b8-4d7820836079" providerId="AD" clId="Web-{B7AE81CC-FD14-40DC-BC5E-F53866A46B1B}" dt="2022-03-08T04:09:39.769" v="1" actId="14100"/>
          <ac:picMkLst>
            <pc:docMk/>
            <pc:sldMk cId="1967750365" sldId="2145705457"/>
            <ac:picMk id="14" creationId="{0E274C86-387D-5149-BC9A-DC819F60A3DD}"/>
          </ac:picMkLst>
        </pc:picChg>
      </pc:sldChg>
    </pc:docChg>
  </pc:docChgLst>
  <pc:docChgLst>
    <pc:chgData name="Ishan Bhatnagar" userId="S::ishbhatn@publicisgroupe.net::9350e0b7-d29b-4f63-bd3f-af6af1e05e46" providerId="AD" clId="Web-{68D3DCC1-B7EB-4C64-AE73-3A4224A0CE05}"/>
    <pc:docChg chg="modSld">
      <pc:chgData name="Ishan Bhatnagar" userId="S::ishbhatn@publicisgroupe.net::9350e0b7-d29b-4f63-bd3f-af6af1e05e46" providerId="AD" clId="Web-{68D3DCC1-B7EB-4C64-AE73-3A4224A0CE05}" dt="2022-03-09T03:57:04.848" v="0" actId="1076"/>
      <pc:docMkLst>
        <pc:docMk/>
      </pc:docMkLst>
      <pc:sldChg chg="modSp">
        <pc:chgData name="Ishan Bhatnagar" userId="S::ishbhatn@publicisgroupe.net::9350e0b7-d29b-4f63-bd3f-af6af1e05e46" providerId="AD" clId="Web-{68D3DCC1-B7EB-4C64-AE73-3A4224A0CE05}" dt="2022-03-09T03:57:04.848" v="0" actId="1076"/>
        <pc:sldMkLst>
          <pc:docMk/>
          <pc:sldMk cId="660506020" sldId="2145705474"/>
        </pc:sldMkLst>
        <pc:picChg chg="mod">
          <ac:chgData name="Ishan Bhatnagar" userId="S::ishbhatn@publicisgroupe.net::9350e0b7-d29b-4f63-bd3f-af6af1e05e46" providerId="AD" clId="Web-{68D3DCC1-B7EB-4C64-AE73-3A4224A0CE05}" dt="2022-03-09T03:57:04.848" v="0" actId="1076"/>
          <ac:picMkLst>
            <pc:docMk/>
            <pc:sldMk cId="660506020" sldId="2145705474"/>
            <ac:picMk id="19" creationId="{E4E53BAA-8E7C-0644-868C-5C0B582134F9}"/>
          </ac:picMkLst>
        </pc:picChg>
      </pc:sldChg>
    </pc:docChg>
  </pc:docChgLst>
  <pc:docChgLst>
    <pc:chgData name="Vinod Kumar" userId="04a758ed-a55c-4d80-a4e1-e3167284f550" providerId="ADAL" clId="{C1A7F3C7-1FCD-344B-8B45-A92447E96D14}"/>
    <pc:docChg chg="undo custSel addSld delSld modSld sldOrd">
      <pc:chgData name="Vinod Kumar" userId="04a758ed-a55c-4d80-a4e1-e3167284f550" providerId="ADAL" clId="{C1A7F3C7-1FCD-344B-8B45-A92447E96D14}" dt="2022-09-08T07:54:30.699" v="969" actId="14826"/>
      <pc:docMkLst>
        <pc:docMk/>
      </pc:docMkLst>
      <pc:sldChg chg="modSp mod">
        <pc:chgData name="Vinod Kumar" userId="04a758ed-a55c-4d80-a4e1-e3167284f550" providerId="ADAL" clId="{C1A7F3C7-1FCD-344B-8B45-A92447E96D14}" dt="2022-09-07T10:23:01.628" v="644" actId="20577"/>
        <pc:sldMkLst>
          <pc:docMk/>
          <pc:sldMk cId="2136514907" sldId="2113"/>
        </pc:sldMkLst>
        <pc:spChg chg="mod">
          <ac:chgData name="Vinod Kumar" userId="04a758ed-a55c-4d80-a4e1-e3167284f550" providerId="ADAL" clId="{C1A7F3C7-1FCD-344B-8B45-A92447E96D14}" dt="2022-09-07T10:23:01.628" v="644" actId="20577"/>
          <ac:spMkLst>
            <pc:docMk/>
            <pc:sldMk cId="2136514907" sldId="2113"/>
            <ac:spMk id="18" creationId="{7F4031CF-E200-784E-8771-6B7817F9FBB8}"/>
          </ac:spMkLst>
        </pc:spChg>
      </pc:sldChg>
      <pc:sldChg chg="modSp mod">
        <pc:chgData name="Vinod Kumar" userId="04a758ed-a55c-4d80-a4e1-e3167284f550" providerId="ADAL" clId="{C1A7F3C7-1FCD-344B-8B45-A92447E96D14}" dt="2022-09-07T08:36:24.792" v="25" actId="20577"/>
        <pc:sldMkLst>
          <pc:docMk/>
          <pc:sldMk cId="159085823" sldId="2145705465"/>
        </pc:sldMkLst>
        <pc:spChg chg="mod">
          <ac:chgData name="Vinod Kumar" userId="04a758ed-a55c-4d80-a4e1-e3167284f550" providerId="ADAL" clId="{C1A7F3C7-1FCD-344B-8B45-A92447E96D14}" dt="2022-09-07T08:36:24.792" v="25" actId="20577"/>
          <ac:spMkLst>
            <pc:docMk/>
            <pc:sldMk cId="159085823" sldId="2145705465"/>
            <ac:spMk id="30" creationId="{0B53CC35-64D2-0241-B902-6B6F917030D4}"/>
          </ac:spMkLst>
        </pc:spChg>
      </pc:sldChg>
      <pc:sldChg chg="modSp mod">
        <pc:chgData name="Vinod Kumar" userId="04a758ed-a55c-4d80-a4e1-e3167284f550" providerId="ADAL" clId="{C1A7F3C7-1FCD-344B-8B45-A92447E96D14}" dt="2022-09-08T07:54:30.699" v="969" actId="14826"/>
        <pc:sldMkLst>
          <pc:docMk/>
          <pc:sldMk cId="140555769" sldId="2145705469"/>
        </pc:sldMkLst>
        <pc:spChg chg="mod">
          <ac:chgData name="Vinod Kumar" userId="04a758ed-a55c-4d80-a4e1-e3167284f550" providerId="ADAL" clId="{C1A7F3C7-1FCD-344B-8B45-A92447E96D14}" dt="2022-09-08T07:54:30.699" v="969" actId="14826"/>
          <ac:spMkLst>
            <pc:docMk/>
            <pc:sldMk cId="140555769" sldId="2145705469"/>
            <ac:spMk id="4" creationId="{AF504445-6EF9-7E43-9A36-75AD95672BB1}"/>
          </ac:spMkLst>
        </pc:spChg>
        <pc:spChg chg="mod">
          <ac:chgData name="Vinod Kumar" userId="04a758ed-a55c-4d80-a4e1-e3167284f550" providerId="ADAL" clId="{C1A7F3C7-1FCD-344B-8B45-A92447E96D14}" dt="2022-09-08T07:54:30.699" v="969" actId="14826"/>
          <ac:spMkLst>
            <pc:docMk/>
            <pc:sldMk cId="140555769" sldId="2145705469"/>
            <ac:spMk id="13" creationId="{2CD0B43D-6C91-2742-9D12-D6D40B018C49}"/>
          </ac:spMkLst>
        </pc:spChg>
        <pc:spChg chg="mod">
          <ac:chgData name="Vinod Kumar" userId="04a758ed-a55c-4d80-a4e1-e3167284f550" providerId="ADAL" clId="{C1A7F3C7-1FCD-344B-8B45-A92447E96D14}" dt="2022-09-07T10:15:59.523" v="641" actId="20577"/>
          <ac:spMkLst>
            <pc:docMk/>
            <pc:sldMk cId="140555769" sldId="2145705469"/>
            <ac:spMk id="20" creationId="{1349B5EA-E96C-AB4A-9FB2-C7D5DA0C17B5}"/>
          </ac:spMkLst>
        </pc:spChg>
        <pc:spChg chg="mod">
          <ac:chgData name="Vinod Kumar" userId="04a758ed-a55c-4d80-a4e1-e3167284f550" providerId="ADAL" clId="{C1A7F3C7-1FCD-344B-8B45-A92447E96D14}" dt="2022-09-08T07:54:30.699" v="969" actId="14826"/>
          <ac:spMkLst>
            <pc:docMk/>
            <pc:sldMk cId="140555769" sldId="2145705469"/>
            <ac:spMk id="23" creationId="{EC3562C3-C4EB-4B4D-8822-CB45AF416040}"/>
          </ac:spMkLst>
        </pc:spChg>
        <pc:spChg chg="mod">
          <ac:chgData name="Vinod Kumar" userId="04a758ed-a55c-4d80-a4e1-e3167284f550" providerId="ADAL" clId="{C1A7F3C7-1FCD-344B-8B45-A92447E96D14}" dt="2022-09-08T07:49:45.177" v="960" actId="20577"/>
          <ac:spMkLst>
            <pc:docMk/>
            <pc:sldMk cId="140555769" sldId="2145705469"/>
            <ac:spMk id="24" creationId="{FCBD2F60-7B4D-DA4E-8869-AC51C7921933}"/>
          </ac:spMkLst>
        </pc:spChg>
      </pc:sldChg>
      <pc:sldChg chg="ord">
        <pc:chgData name="Vinod Kumar" userId="04a758ed-a55c-4d80-a4e1-e3167284f550" providerId="ADAL" clId="{C1A7F3C7-1FCD-344B-8B45-A92447E96D14}" dt="2022-09-07T08:39:37.867" v="48" actId="20578"/>
        <pc:sldMkLst>
          <pc:docMk/>
          <pc:sldMk cId="2515406065" sldId="2145705470"/>
        </pc:sldMkLst>
      </pc:sldChg>
      <pc:sldChg chg="modSp mod">
        <pc:chgData name="Vinod Kumar" userId="04a758ed-a55c-4d80-a4e1-e3167284f550" providerId="ADAL" clId="{C1A7F3C7-1FCD-344B-8B45-A92447E96D14}" dt="2022-09-07T11:16:00.615" v="652" actId="20577"/>
        <pc:sldMkLst>
          <pc:docMk/>
          <pc:sldMk cId="2476955655" sldId="2145705472"/>
        </pc:sldMkLst>
        <pc:spChg chg="mod">
          <ac:chgData name="Vinod Kumar" userId="04a758ed-a55c-4d80-a4e1-e3167284f550" providerId="ADAL" clId="{C1A7F3C7-1FCD-344B-8B45-A92447E96D14}" dt="2022-09-07T11:16:00.615" v="652" actId="20577"/>
          <ac:spMkLst>
            <pc:docMk/>
            <pc:sldMk cId="2476955655" sldId="2145705472"/>
            <ac:spMk id="3" creationId="{6ACED55A-8F30-184F-B1E2-FC21EDD481AD}"/>
          </ac:spMkLst>
        </pc:spChg>
      </pc:sldChg>
      <pc:sldChg chg="modSp mod">
        <pc:chgData name="Vinod Kumar" userId="04a758ed-a55c-4d80-a4e1-e3167284f550" providerId="ADAL" clId="{C1A7F3C7-1FCD-344B-8B45-A92447E96D14}" dt="2022-09-07T08:38:40.836" v="45" actId="208"/>
        <pc:sldMkLst>
          <pc:docMk/>
          <pc:sldMk cId="660506020" sldId="2145705474"/>
        </pc:sldMkLst>
        <pc:spChg chg="mod">
          <ac:chgData name="Vinod Kumar" userId="04a758ed-a55c-4d80-a4e1-e3167284f550" providerId="ADAL" clId="{C1A7F3C7-1FCD-344B-8B45-A92447E96D14}" dt="2022-09-07T08:38:08.900" v="41" actId="20577"/>
          <ac:spMkLst>
            <pc:docMk/>
            <pc:sldMk cId="660506020" sldId="2145705474"/>
            <ac:spMk id="2" creationId="{96C174A3-7BAB-E243-ADBB-4214616DB576}"/>
          </ac:spMkLst>
        </pc:spChg>
        <pc:picChg chg="mod">
          <ac:chgData name="Vinod Kumar" userId="04a758ed-a55c-4d80-a4e1-e3167284f550" providerId="ADAL" clId="{C1A7F3C7-1FCD-344B-8B45-A92447E96D14}" dt="2022-09-07T08:38:40.836" v="45" actId="208"/>
          <ac:picMkLst>
            <pc:docMk/>
            <pc:sldMk cId="660506020" sldId="2145705474"/>
            <ac:picMk id="12" creationId="{2B0DAC84-2EA1-DD29-1278-C1F621677037}"/>
          </ac:picMkLst>
        </pc:picChg>
        <pc:picChg chg="mod">
          <ac:chgData name="Vinod Kumar" userId="04a758ed-a55c-4d80-a4e1-e3167284f550" providerId="ADAL" clId="{C1A7F3C7-1FCD-344B-8B45-A92447E96D14}" dt="2022-09-07T08:37:33.581" v="28" actId="1076"/>
          <ac:picMkLst>
            <pc:docMk/>
            <pc:sldMk cId="660506020" sldId="2145705474"/>
            <ac:picMk id="16" creationId="{BB047FA1-1419-5B4E-9EEF-522D05761758}"/>
          </ac:picMkLst>
        </pc:picChg>
      </pc:sldChg>
      <pc:sldChg chg="modSp mod">
        <pc:chgData name="Vinod Kumar" userId="04a758ed-a55c-4d80-a4e1-e3167284f550" providerId="ADAL" clId="{C1A7F3C7-1FCD-344B-8B45-A92447E96D14}" dt="2022-09-07T08:58:20.774" v="84" actId="20577"/>
        <pc:sldMkLst>
          <pc:docMk/>
          <pc:sldMk cId="137261639" sldId="2145705477"/>
        </pc:sldMkLst>
        <pc:spChg chg="mod">
          <ac:chgData name="Vinod Kumar" userId="04a758ed-a55c-4d80-a4e1-e3167284f550" providerId="ADAL" clId="{C1A7F3C7-1FCD-344B-8B45-A92447E96D14}" dt="2022-09-07T08:58:20.774" v="84" actId="20577"/>
          <ac:spMkLst>
            <pc:docMk/>
            <pc:sldMk cId="137261639" sldId="2145705477"/>
            <ac:spMk id="6" creationId="{EEC72E17-0912-E247-A18A-21A68E5CBC33}"/>
          </ac:spMkLst>
        </pc:spChg>
      </pc:sldChg>
      <pc:sldChg chg="addSp modSp mod">
        <pc:chgData name="Vinod Kumar" userId="04a758ed-a55c-4d80-a4e1-e3167284f550" providerId="ADAL" clId="{C1A7F3C7-1FCD-344B-8B45-A92447E96D14}" dt="2022-09-07T10:01:59.494" v="634" actId="14100"/>
        <pc:sldMkLst>
          <pc:docMk/>
          <pc:sldMk cId="3038681272" sldId="2145705478"/>
        </pc:sldMkLst>
        <pc:spChg chg="mod">
          <ac:chgData name="Vinod Kumar" userId="04a758ed-a55c-4d80-a4e1-e3167284f550" providerId="ADAL" clId="{C1A7F3C7-1FCD-344B-8B45-A92447E96D14}" dt="2022-09-07T09:38:04.657" v="488" actId="1076"/>
          <ac:spMkLst>
            <pc:docMk/>
            <pc:sldMk cId="3038681272" sldId="2145705478"/>
            <ac:spMk id="2" creationId="{A7B36C5A-CEA6-6647-8024-F14EC85E926B}"/>
          </ac:spMkLst>
        </pc:spChg>
        <pc:spChg chg="add mod">
          <ac:chgData name="Vinod Kumar" userId="04a758ed-a55c-4d80-a4e1-e3167284f550" providerId="ADAL" clId="{C1A7F3C7-1FCD-344B-8B45-A92447E96D14}" dt="2022-09-07T10:01:40.696" v="631" actId="1076"/>
          <ac:spMkLst>
            <pc:docMk/>
            <pc:sldMk cId="3038681272" sldId="2145705478"/>
            <ac:spMk id="3" creationId="{34F17ECC-8262-E7D2-A8D1-ED53AF00B966}"/>
          </ac:spMkLst>
        </pc:spChg>
        <pc:spChg chg="mod">
          <ac:chgData name="Vinod Kumar" userId="04a758ed-a55c-4d80-a4e1-e3167284f550" providerId="ADAL" clId="{C1A7F3C7-1FCD-344B-8B45-A92447E96D14}" dt="2022-09-07T09:38:32.715" v="491" actId="14100"/>
          <ac:spMkLst>
            <pc:docMk/>
            <pc:sldMk cId="3038681272" sldId="2145705478"/>
            <ac:spMk id="5" creationId="{D35BC5B7-7901-E940-8CBF-E9814AB321D2}"/>
          </ac:spMkLst>
        </pc:spChg>
        <pc:spChg chg="mod">
          <ac:chgData name="Vinod Kumar" userId="04a758ed-a55c-4d80-a4e1-e3167284f550" providerId="ADAL" clId="{C1A7F3C7-1FCD-344B-8B45-A92447E96D14}" dt="2022-09-07T09:38:08.220" v="489" actId="1076"/>
          <ac:spMkLst>
            <pc:docMk/>
            <pc:sldMk cId="3038681272" sldId="2145705478"/>
            <ac:spMk id="6" creationId="{8182CB56-ADBB-6442-961B-5D2F3CB1D9C8}"/>
          </ac:spMkLst>
        </pc:spChg>
        <pc:spChg chg="mod">
          <ac:chgData name="Vinod Kumar" userId="04a758ed-a55c-4d80-a4e1-e3167284f550" providerId="ADAL" clId="{C1A7F3C7-1FCD-344B-8B45-A92447E96D14}" dt="2022-09-07T09:38:38.596" v="492" actId="1076"/>
          <ac:spMkLst>
            <pc:docMk/>
            <pc:sldMk cId="3038681272" sldId="2145705478"/>
            <ac:spMk id="7" creationId="{277A520A-C41A-5A41-B154-085C40C323AD}"/>
          </ac:spMkLst>
        </pc:spChg>
        <pc:spChg chg="mod">
          <ac:chgData name="Vinod Kumar" userId="04a758ed-a55c-4d80-a4e1-e3167284f550" providerId="ADAL" clId="{C1A7F3C7-1FCD-344B-8B45-A92447E96D14}" dt="2022-09-07T10:01:59.494" v="634" actId="14100"/>
          <ac:spMkLst>
            <pc:docMk/>
            <pc:sldMk cId="3038681272" sldId="2145705478"/>
            <ac:spMk id="9" creationId="{1B570035-AA60-F1B9-B6AA-EF33E4C0D3B6}"/>
          </ac:spMkLst>
        </pc:spChg>
      </pc:sldChg>
      <pc:sldChg chg="modSp mod">
        <pc:chgData name="Vinod Kumar" userId="04a758ed-a55c-4d80-a4e1-e3167284f550" providerId="ADAL" clId="{C1A7F3C7-1FCD-344B-8B45-A92447E96D14}" dt="2022-09-08T07:54:30.699" v="969" actId="14826"/>
        <pc:sldMkLst>
          <pc:docMk/>
          <pc:sldMk cId="814095114" sldId="2145705480"/>
        </pc:sldMkLst>
        <pc:graphicFrameChg chg="mod modGraphic">
          <ac:chgData name="Vinod Kumar" userId="04a758ed-a55c-4d80-a4e1-e3167284f550" providerId="ADAL" clId="{C1A7F3C7-1FCD-344B-8B45-A92447E96D14}" dt="2022-09-08T07:54:30.699" v="969" actId="14826"/>
          <ac:graphicFrameMkLst>
            <pc:docMk/>
            <pc:sldMk cId="814095114" sldId="2145705480"/>
            <ac:graphicFrameMk id="7" creationId="{5F8FD66C-BBE6-E74C-9463-D132596E13D1}"/>
          </ac:graphicFrameMkLst>
        </pc:graphicFrameChg>
      </pc:sldChg>
      <pc:sldChg chg="modSp mod">
        <pc:chgData name="Vinod Kumar" userId="04a758ed-a55c-4d80-a4e1-e3167284f550" providerId="ADAL" clId="{C1A7F3C7-1FCD-344B-8B45-A92447E96D14}" dt="2022-09-07T09:33:51.323" v="471" actId="1035"/>
        <pc:sldMkLst>
          <pc:docMk/>
          <pc:sldMk cId="2909353126" sldId="2145705481"/>
        </pc:sldMkLst>
        <pc:spChg chg="mod">
          <ac:chgData name="Vinod Kumar" userId="04a758ed-a55c-4d80-a4e1-e3167284f550" providerId="ADAL" clId="{C1A7F3C7-1FCD-344B-8B45-A92447E96D14}" dt="2022-09-07T09:33:51.323" v="471" actId="1035"/>
          <ac:spMkLst>
            <pc:docMk/>
            <pc:sldMk cId="2909353126" sldId="2145705481"/>
            <ac:spMk id="12" creationId="{E6F2C908-93BA-4AD5-9B6E-BAE1F4B08936}"/>
          </ac:spMkLst>
        </pc:spChg>
      </pc:sldChg>
      <pc:sldChg chg="modSp mod">
        <pc:chgData name="Vinod Kumar" userId="04a758ed-a55c-4d80-a4e1-e3167284f550" providerId="ADAL" clId="{C1A7F3C7-1FCD-344B-8B45-A92447E96D14}" dt="2022-09-08T07:54:30.699" v="969" actId="14826"/>
        <pc:sldMkLst>
          <pc:docMk/>
          <pc:sldMk cId="1569970636" sldId="2145705482"/>
        </pc:sldMkLst>
        <pc:graphicFrameChg chg="mod modGraphic">
          <ac:chgData name="Vinod Kumar" userId="04a758ed-a55c-4d80-a4e1-e3167284f550" providerId="ADAL" clId="{C1A7F3C7-1FCD-344B-8B45-A92447E96D14}" dt="2022-09-08T07:54:30.699" v="969" actId="14826"/>
          <ac:graphicFrameMkLst>
            <pc:docMk/>
            <pc:sldMk cId="1569970636" sldId="2145705482"/>
            <ac:graphicFrameMk id="7" creationId="{5F8FD66C-BBE6-E74C-9463-D132596E13D1}"/>
          </ac:graphicFrameMkLst>
        </pc:graphicFrameChg>
      </pc:sldChg>
      <pc:sldChg chg="new del">
        <pc:chgData name="Vinod Kumar" userId="04a758ed-a55c-4d80-a4e1-e3167284f550" providerId="ADAL" clId="{C1A7F3C7-1FCD-344B-8B45-A92447E96D14}" dt="2022-09-07T08:57:01.483" v="68" actId="680"/>
        <pc:sldMkLst>
          <pc:docMk/>
          <pc:sldMk cId="969158270" sldId="2145705488"/>
        </pc:sldMkLst>
      </pc:sldChg>
      <pc:sldChg chg="addSp delSp modSp new mod ord">
        <pc:chgData name="Vinod Kumar" userId="04a758ed-a55c-4d80-a4e1-e3167284f550" providerId="ADAL" clId="{C1A7F3C7-1FCD-344B-8B45-A92447E96D14}" dt="2022-09-07T11:16:17.764" v="656" actId="20577"/>
        <pc:sldMkLst>
          <pc:docMk/>
          <pc:sldMk cId="1411781870" sldId="2145705488"/>
        </pc:sldMkLst>
        <pc:spChg chg="mod">
          <ac:chgData name="Vinod Kumar" userId="04a758ed-a55c-4d80-a4e1-e3167284f550" providerId="ADAL" clId="{C1A7F3C7-1FCD-344B-8B45-A92447E96D14}" dt="2022-09-07T11:16:17.764" v="656" actId="20577"/>
          <ac:spMkLst>
            <pc:docMk/>
            <pc:sldMk cId="1411781870" sldId="2145705488"/>
            <ac:spMk id="2" creationId="{3336CFD8-2DA1-2C0F-173D-7A10A03DE618}"/>
          </ac:spMkLst>
        </pc:spChg>
        <pc:spChg chg="add del mod">
          <ac:chgData name="Vinod Kumar" userId="04a758ed-a55c-4d80-a4e1-e3167284f550" providerId="ADAL" clId="{C1A7F3C7-1FCD-344B-8B45-A92447E96D14}" dt="2022-09-07T09:11:10.884" v="382" actId="478"/>
          <ac:spMkLst>
            <pc:docMk/>
            <pc:sldMk cId="1411781870" sldId="2145705488"/>
            <ac:spMk id="4" creationId="{B229F1E6-57CB-9137-B80A-0B9644D60E4A}"/>
          </ac:spMkLst>
        </pc:spChg>
        <pc:spChg chg="add mod">
          <ac:chgData name="Vinod Kumar" userId="04a758ed-a55c-4d80-a4e1-e3167284f550" providerId="ADAL" clId="{C1A7F3C7-1FCD-344B-8B45-A92447E96D14}" dt="2022-09-07T09:45:34.684" v="558" actId="20577"/>
          <ac:spMkLst>
            <pc:docMk/>
            <pc:sldMk cId="1411781870" sldId="2145705488"/>
            <ac:spMk id="5" creationId="{D7A75E40-A837-A348-7686-5C6D1DBB971E}"/>
          </ac:spMkLst>
        </pc:spChg>
      </pc:sldChg>
      <pc:sldChg chg="modSp add mod ord modShow">
        <pc:chgData name="Vinod Kumar" userId="04a758ed-a55c-4d80-a4e1-e3167284f550" providerId="ADAL" clId="{C1A7F3C7-1FCD-344B-8B45-A92447E96D14}" dt="2022-09-08T07:54:30.699" v="969" actId="14826"/>
        <pc:sldMkLst>
          <pc:docMk/>
          <pc:sldMk cId="1898053670" sldId="2145705489"/>
        </pc:sldMkLst>
        <pc:spChg chg="mod">
          <ac:chgData name="Vinod Kumar" userId="04a758ed-a55c-4d80-a4e1-e3167284f550" providerId="ADAL" clId="{C1A7F3C7-1FCD-344B-8B45-A92447E96D14}" dt="2022-09-08T07:54:30.699" v="969" actId="14826"/>
          <ac:spMkLst>
            <pc:docMk/>
            <pc:sldMk cId="1898053670" sldId="2145705489"/>
            <ac:spMk id="23" creationId="{EC3562C3-C4EB-4B4D-8822-CB45AF416040}"/>
          </ac:spMkLst>
        </pc:spChg>
      </pc:sldChg>
      <pc:sldChg chg="add del">
        <pc:chgData name="Vinod Kumar" userId="04a758ed-a55c-4d80-a4e1-e3167284f550" providerId="ADAL" clId="{C1A7F3C7-1FCD-344B-8B45-A92447E96D14}" dt="2022-09-08T07:38:22.713" v="665"/>
        <pc:sldMkLst>
          <pc:docMk/>
          <pc:sldMk cId="1948172516" sldId="2145705490"/>
        </pc:sldMkLst>
      </pc:sldChg>
    </pc:docChg>
  </pc:docChgLst>
  <pc:docChgLst>
    <pc:chgData name="Dony Prabhakar Soans" userId="S::donsoans@publicisgroupe.net::14d65ecc-d5bc-4b19-bc94-2d6ebbb61450" providerId="AD" clId="Web-{3602BF01-C085-4B6B-B9D5-686AB77F9B4F}"/>
    <pc:docChg chg="modSld">
      <pc:chgData name="Dony Prabhakar Soans" userId="S::donsoans@publicisgroupe.net::14d65ecc-d5bc-4b19-bc94-2d6ebbb61450" providerId="AD" clId="Web-{3602BF01-C085-4B6B-B9D5-686AB77F9B4F}" dt="2022-01-28T09:58:53.800" v="6" actId="1076"/>
      <pc:docMkLst>
        <pc:docMk/>
      </pc:docMkLst>
      <pc:sldChg chg="modSp">
        <pc:chgData name="Dony Prabhakar Soans" userId="S::donsoans@publicisgroupe.net::14d65ecc-d5bc-4b19-bc94-2d6ebbb61450" providerId="AD" clId="Web-{3602BF01-C085-4B6B-B9D5-686AB77F9B4F}" dt="2022-01-28T09:58:53.800" v="6" actId="1076"/>
        <pc:sldMkLst>
          <pc:docMk/>
          <pc:sldMk cId="2909353126" sldId="2145705481"/>
        </pc:sldMkLst>
        <pc:spChg chg="mod">
          <ac:chgData name="Dony Prabhakar Soans" userId="S::donsoans@publicisgroupe.net::14d65ecc-d5bc-4b19-bc94-2d6ebbb61450" providerId="AD" clId="Web-{3602BF01-C085-4B6B-B9D5-686AB77F9B4F}" dt="2022-01-28T09:58:53.800" v="6" actId="1076"/>
          <ac:spMkLst>
            <pc:docMk/>
            <pc:sldMk cId="2909353126" sldId="2145705481"/>
            <ac:spMk id="4" creationId="{F28DF135-A319-4524-B118-3C20F010A368}"/>
          </ac:spMkLst>
        </pc:spChg>
        <pc:grpChg chg="mod">
          <ac:chgData name="Dony Prabhakar Soans" userId="S::donsoans@publicisgroupe.net::14d65ecc-d5bc-4b19-bc94-2d6ebbb61450" providerId="AD" clId="Web-{3602BF01-C085-4B6B-B9D5-686AB77F9B4F}" dt="2022-01-28T09:58:27.362" v="5" actId="1076"/>
          <ac:grpSpMkLst>
            <pc:docMk/>
            <pc:sldMk cId="2909353126" sldId="2145705481"/>
            <ac:grpSpMk id="149" creationId="{DEACBF23-C363-5741-A980-4D4C46F2E44C}"/>
          </ac:grpSpMkLst>
        </pc:grpChg>
        <pc:cxnChg chg="mod">
          <ac:chgData name="Dony Prabhakar Soans" userId="S::donsoans@publicisgroupe.net::14d65ecc-d5bc-4b19-bc94-2d6ebbb61450" providerId="AD" clId="Web-{3602BF01-C085-4B6B-B9D5-686AB77F9B4F}" dt="2022-01-28T09:58:27.362" v="5" actId="1076"/>
          <ac:cxnSpMkLst>
            <pc:docMk/>
            <pc:sldMk cId="2909353126" sldId="2145705481"/>
            <ac:cxnSpMk id="151" creationId="{CD0517B0-191F-214E-84A2-B82DBC6028EB}"/>
          </ac:cxnSpMkLst>
        </pc:cxnChg>
        <pc:cxnChg chg="mod">
          <ac:chgData name="Dony Prabhakar Soans" userId="S::donsoans@publicisgroupe.net::14d65ecc-d5bc-4b19-bc94-2d6ebbb61450" providerId="AD" clId="Web-{3602BF01-C085-4B6B-B9D5-686AB77F9B4F}" dt="2022-01-28T09:58:27.362" v="5" actId="1076"/>
          <ac:cxnSpMkLst>
            <pc:docMk/>
            <pc:sldMk cId="2909353126" sldId="2145705481"/>
            <ac:cxnSpMk id="152" creationId="{192C2F9D-79B1-5F4F-A9B2-FFE1C8E985F4}"/>
          </ac:cxnSpMkLst>
        </pc:cxnChg>
        <pc:cxnChg chg="mod">
          <ac:chgData name="Dony Prabhakar Soans" userId="S::donsoans@publicisgroupe.net::14d65ecc-d5bc-4b19-bc94-2d6ebbb61450" providerId="AD" clId="Web-{3602BF01-C085-4B6B-B9D5-686AB77F9B4F}" dt="2022-01-28T09:58:27.362" v="5" actId="1076"/>
          <ac:cxnSpMkLst>
            <pc:docMk/>
            <pc:sldMk cId="2909353126" sldId="2145705481"/>
            <ac:cxnSpMk id="173" creationId="{B1281AD7-038C-E84A-BFA5-22C8D871C5D5}"/>
          </ac:cxnSpMkLst>
        </pc:cxnChg>
        <pc:cxnChg chg="mod">
          <ac:chgData name="Dony Prabhakar Soans" userId="S::donsoans@publicisgroupe.net::14d65ecc-d5bc-4b19-bc94-2d6ebbb61450" providerId="AD" clId="Web-{3602BF01-C085-4B6B-B9D5-686AB77F9B4F}" dt="2022-01-28T09:58:27.362" v="5" actId="1076"/>
          <ac:cxnSpMkLst>
            <pc:docMk/>
            <pc:sldMk cId="2909353126" sldId="2145705481"/>
            <ac:cxnSpMk id="179" creationId="{B2C9038E-6F03-524B-81A2-ED9C96410868}"/>
          </ac:cxnSpMkLst>
        </pc:cxnChg>
      </pc:sldChg>
    </pc:docChg>
  </pc:docChgLst>
  <pc:docChgLst>
    <pc:chgData name="Karl Hall" userId="338cca23-ce1e-48ec-8f27-00b6fdada974" providerId="ADAL" clId="{5B13A612-D081-FD44-9B34-19204EEA4ADA}"/>
    <pc:docChg chg="undo custSel modSld">
      <pc:chgData name="Karl Hall" userId="338cca23-ce1e-48ec-8f27-00b6fdada974" providerId="ADAL" clId="{5B13A612-D081-FD44-9B34-19204EEA4ADA}" dt="2022-01-25T09:45:08.410" v="581" actId="313"/>
      <pc:docMkLst>
        <pc:docMk/>
      </pc:docMkLst>
      <pc:sldChg chg="modSp mod">
        <pc:chgData name="Karl Hall" userId="338cca23-ce1e-48ec-8f27-00b6fdada974" providerId="ADAL" clId="{5B13A612-D081-FD44-9B34-19204EEA4ADA}" dt="2022-01-25T09:05:18.333" v="61" actId="20577"/>
        <pc:sldMkLst>
          <pc:docMk/>
          <pc:sldMk cId="3707920152" sldId="2145705451"/>
        </pc:sldMkLst>
        <pc:spChg chg="mod">
          <ac:chgData name="Karl Hall" userId="338cca23-ce1e-48ec-8f27-00b6fdada974" providerId="ADAL" clId="{5B13A612-D081-FD44-9B34-19204EEA4ADA}" dt="2022-01-25T09:05:18.333" v="61" actId="20577"/>
          <ac:spMkLst>
            <pc:docMk/>
            <pc:sldMk cId="3707920152" sldId="2145705451"/>
            <ac:spMk id="21" creationId="{2D5844F7-47B0-9D4D-836F-9B0F0EDF21DF}"/>
          </ac:spMkLst>
        </pc:spChg>
      </pc:sldChg>
      <pc:sldChg chg="modSp mod">
        <pc:chgData name="Karl Hall" userId="338cca23-ce1e-48ec-8f27-00b6fdada974" providerId="ADAL" clId="{5B13A612-D081-FD44-9B34-19204EEA4ADA}" dt="2022-01-25T09:05:55.876" v="72" actId="2711"/>
        <pc:sldMkLst>
          <pc:docMk/>
          <pc:sldMk cId="159085823" sldId="2145705465"/>
        </pc:sldMkLst>
        <pc:spChg chg="mod">
          <ac:chgData name="Karl Hall" userId="338cca23-ce1e-48ec-8f27-00b6fdada974" providerId="ADAL" clId="{5B13A612-D081-FD44-9B34-19204EEA4ADA}" dt="2022-01-25T09:05:55.876" v="72" actId="2711"/>
          <ac:spMkLst>
            <pc:docMk/>
            <pc:sldMk cId="159085823" sldId="2145705465"/>
            <ac:spMk id="5" creationId="{29A9C214-A02A-4546-9956-A259DB2635A6}"/>
          </ac:spMkLst>
        </pc:spChg>
        <pc:spChg chg="mod">
          <ac:chgData name="Karl Hall" userId="338cca23-ce1e-48ec-8f27-00b6fdada974" providerId="ADAL" clId="{5B13A612-D081-FD44-9B34-19204EEA4ADA}" dt="2022-01-25T09:05:37.199" v="68" actId="403"/>
          <ac:spMkLst>
            <pc:docMk/>
            <pc:sldMk cId="159085823" sldId="2145705465"/>
            <ac:spMk id="30" creationId="{0B53CC35-64D2-0241-B902-6B6F917030D4}"/>
          </ac:spMkLst>
        </pc:spChg>
        <pc:spChg chg="mod">
          <ac:chgData name="Karl Hall" userId="338cca23-ce1e-48ec-8f27-00b6fdada974" providerId="ADAL" clId="{5B13A612-D081-FD44-9B34-19204EEA4ADA}" dt="2022-01-25T09:05:37.199" v="68" actId="403"/>
          <ac:spMkLst>
            <pc:docMk/>
            <pc:sldMk cId="159085823" sldId="2145705465"/>
            <ac:spMk id="31" creationId="{51830B8D-3032-A34A-94B6-619E0300E234}"/>
          </ac:spMkLst>
        </pc:spChg>
        <pc:spChg chg="mod">
          <ac:chgData name="Karl Hall" userId="338cca23-ce1e-48ec-8f27-00b6fdada974" providerId="ADAL" clId="{5B13A612-D081-FD44-9B34-19204EEA4ADA}" dt="2022-01-25T09:05:37.199" v="68" actId="403"/>
          <ac:spMkLst>
            <pc:docMk/>
            <pc:sldMk cId="159085823" sldId="2145705465"/>
            <ac:spMk id="32" creationId="{2A29322F-5092-694F-9832-7929A03F11FE}"/>
          </ac:spMkLst>
        </pc:spChg>
        <pc:spChg chg="mod">
          <ac:chgData name="Karl Hall" userId="338cca23-ce1e-48ec-8f27-00b6fdada974" providerId="ADAL" clId="{5B13A612-D081-FD44-9B34-19204EEA4ADA}" dt="2022-01-25T09:05:31.039" v="66" actId="692"/>
          <ac:spMkLst>
            <pc:docMk/>
            <pc:sldMk cId="159085823" sldId="2145705465"/>
            <ac:spMk id="36" creationId="{D02DD58E-1CB0-4E4D-A43C-AB37C552CA6A}"/>
          </ac:spMkLst>
        </pc:spChg>
        <pc:spChg chg="mod">
          <ac:chgData name="Karl Hall" userId="338cca23-ce1e-48ec-8f27-00b6fdada974" providerId="ADAL" clId="{5B13A612-D081-FD44-9B34-19204EEA4ADA}" dt="2022-01-25T09:05:31.039" v="66" actId="692"/>
          <ac:spMkLst>
            <pc:docMk/>
            <pc:sldMk cId="159085823" sldId="2145705465"/>
            <ac:spMk id="37" creationId="{8A37F4B9-E39D-514A-B7A9-9E19BA2A96AC}"/>
          </ac:spMkLst>
        </pc:spChg>
        <pc:spChg chg="mod">
          <ac:chgData name="Karl Hall" userId="338cca23-ce1e-48ec-8f27-00b6fdada974" providerId="ADAL" clId="{5B13A612-D081-FD44-9B34-19204EEA4ADA}" dt="2022-01-25T09:05:31.039" v="66" actId="692"/>
          <ac:spMkLst>
            <pc:docMk/>
            <pc:sldMk cId="159085823" sldId="2145705465"/>
            <ac:spMk id="38" creationId="{CDD1C197-B349-CE42-A3F7-71C7BA5B67C0}"/>
          </ac:spMkLst>
        </pc:spChg>
      </pc:sldChg>
      <pc:sldChg chg="modSp mod">
        <pc:chgData name="Karl Hall" userId="338cca23-ce1e-48ec-8f27-00b6fdada974" providerId="ADAL" clId="{5B13A612-D081-FD44-9B34-19204EEA4ADA}" dt="2022-01-25T09:45:08.410" v="581" actId="313"/>
        <pc:sldMkLst>
          <pc:docMk/>
          <pc:sldMk cId="2515406065" sldId="2145705470"/>
        </pc:sldMkLst>
        <pc:spChg chg="mod">
          <ac:chgData name="Karl Hall" userId="338cca23-ce1e-48ec-8f27-00b6fdada974" providerId="ADAL" clId="{5B13A612-D081-FD44-9B34-19204EEA4ADA}" dt="2022-01-25T09:45:08.410" v="581" actId="313"/>
          <ac:spMkLst>
            <pc:docMk/>
            <pc:sldMk cId="2515406065" sldId="2145705470"/>
            <ac:spMk id="3" creationId="{276750AF-1859-A542-BCFF-38BFA723D2C3}"/>
          </ac:spMkLst>
        </pc:spChg>
      </pc:sldChg>
      <pc:sldChg chg="modNotesTx">
        <pc:chgData name="Karl Hall" userId="338cca23-ce1e-48ec-8f27-00b6fdada974" providerId="ADAL" clId="{5B13A612-D081-FD44-9B34-19204EEA4ADA}" dt="2022-01-25T09:45:06.839" v="580" actId="313"/>
        <pc:sldMkLst>
          <pc:docMk/>
          <pc:sldMk cId="660506020" sldId="2145705474"/>
        </pc:sldMkLst>
      </pc:sldChg>
      <pc:sldChg chg="addSp delSp modSp mod chgLayout">
        <pc:chgData name="Karl Hall" userId="338cca23-ce1e-48ec-8f27-00b6fdada974" providerId="ADAL" clId="{5B13A612-D081-FD44-9B34-19204EEA4ADA}" dt="2022-01-25T09:05:10.688" v="59" actId="1036"/>
        <pc:sldMkLst>
          <pc:docMk/>
          <pc:sldMk cId="814095114" sldId="2145705480"/>
        </pc:sldMkLst>
        <pc:spChg chg="del mod ord">
          <ac:chgData name="Karl Hall" userId="338cca23-ce1e-48ec-8f27-00b6fdada974" providerId="ADAL" clId="{5B13A612-D081-FD44-9B34-19204EEA4ADA}" dt="2022-01-25T09:02:26.110" v="3" actId="478"/>
          <ac:spMkLst>
            <pc:docMk/>
            <pc:sldMk cId="814095114" sldId="2145705480"/>
            <ac:spMk id="2" creationId="{1C00DF95-6AD5-5A46-B592-20A1A3630A92}"/>
          </ac:spMkLst>
        </pc:spChg>
        <pc:spChg chg="add mod">
          <ac:chgData name="Karl Hall" userId="338cca23-ce1e-48ec-8f27-00b6fdada974" providerId="ADAL" clId="{5B13A612-D081-FD44-9B34-19204EEA4ADA}" dt="2022-01-25T09:02:33.250" v="6" actId="2711"/>
          <ac:spMkLst>
            <pc:docMk/>
            <pc:sldMk cId="814095114" sldId="2145705480"/>
            <ac:spMk id="4" creationId="{AC824B5E-C5DD-B54C-AE2C-C0E5D0449E81}"/>
          </ac:spMkLst>
        </pc:spChg>
        <pc:spChg chg="mod ord">
          <ac:chgData name="Karl Hall" userId="338cca23-ce1e-48ec-8f27-00b6fdada974" providerId="ADAL" clId="{5B13A612-D081-FD44-9B34-19204EEA4ADA}" dt="2022-01-25T09:02:19.339" v="2" actId="27636"/>
          <ac:spMkLst>
            <pc:docMk/>
            <pc:sldMk cId="814095114" sldId="2145705480"/>
            <ac:spMk id="5" creationId="{0CFC8772-501F-BE49-8898-391D650B8EB5}"/>
          </ac:spMkLst>
        </pc:spChg>
        <pc:graphicFrameChg chg="mod modGraphic">
          <ac:chgData name="Karl Hall" userId="338cca23-ce1e-48ec-8f27-00b6fdada974" providerId="ADAL" clId="{5B13A612-D081-FD44-9B34-19204EEA4ADA}" dt="2022-01-25T09:05:10.688" v="59" actId="1036"/>
          <ac:graphicFrameMkLst>
            <pc:docMk/>
            <pc:sldMk cId="814095114" sldId="2145705480"/>
            <ac:graphicFrameMk id="7" creationId="{5F8FD66C-BBE6-E74C-9463-D132596E13D1}"/>
          </ac:graphicFrameMkLst>
        </pc:graphicFrameChg>
      </pc:sldChg>
      <pc:sldChg chg="addSp delSp modSp mod">
        <pc:chgData name="Karl Hall" userId="338cca23-ce1e-48ec-8f27-00b6fdada974" providerId="ADAL" clId="{5B13A612-D081-FD44-9B34-19204EEA4ADA}" dt="2022-01-25T09:42:03.405" v="574" actId="14100"/>
        <pc:sldMkLst>
          <pc:docMk/>
          <pc:sldMk cId="2909353126" sldId="2145705481"/>
        </pc:sldMkLst>
        <pc:spChg chg="add del mod">
          <ac:chgData name="Karl Hall" userId="338cca23-ce1e-48ec-8f27-00b6fdada974" providerId="ADAL" clId="{5B13A612-D081-FD44-9B34-19204EEA4ADA}" dt="2022-01-25T09:06:39.565" v="77" actId="767"/>
          <ac:spMkLst>
            <pc:docMk/>
            <pc:sldMk cId="2909353126" sldId="2145705481"/>
            <ac:spMk id="2" creationId="{36383E91-9B63-DE48-845F-A0D6A184215E}"/>
          </ac:spMkLst>
        </pc:spChg>
        <pc:spChg chg="mod">
          <ac:chgData name="Karl Hall" userId="338cca23-ce1e-48ec-8f27-00b6fdada974" providerId="ADAL" clId="{5B13A612-D081-FD44-9B34-19204EEA4ADA}" dt="2022-01-25T09:33:32.588" v="452" actId="1035"/>
          <ac:spMkLst>
            <pc:docMk/>
            <pc:sldMk cId="2909353126" sldId="2145705481"/>
            <ac:spMk id="4" creationId="{F28DF135-A319-4524-B118-3C20F010A368}"/>
          </ac:spMkLst>
        </pc:spChg>
        <pc:spChg chg="mod topLvl">
          <ac:chgData name="Karl Hall" userId="338cca23-ce1e-48ec-8f27-00b6fdada974" providerId="ADAL" clId="{5B13A612-D081-FD44-9B34-19204EEA4ADA}" dt="2022-01-25T09:41:21.341" v="553" actId="571"/>
          <ac:spMkLst>
            <pc:docMk/>
            <pc:sldMk cId="2909353126" sldId="2145705481"/>
            <ac:spMk id="9" creationId="{57AFCB0E-2B45-1D4D-A1E8-579053B5E492}"/>
          </ac:spMkLst>
        </pc:spChg>
        <pc:spChg chg="add del mod topLvl">
          <ac:chgData name="Karl Hall" userId="338cca23-ce1e-48ec-8f27-00b6fdada974" providerId="ADAL" clId="{5B13A612-D081-FD44-9B34-19204EEA4ADA}" dt="2022-01-25T09:19:44.810" v="246" actId="21"/>
          <ac:spMkLst>
            <pc:docMk/>
            <pc:sldMk cId="2909353126" sldId="2145705481"/>
            <ac:spMk id="10" creationId="{E69AF93F-3AAF-1042-85D2-775337A8E0AC}"/>
          </ac:spMkLst>
        </pc:spChg>
        <pc:spChg chg="add del mod topLvl">
          <ac:chgData name="Karl Hall" userId="338cca23-ce1e-48ec-8f27-00b6fdada974" providerId="ADAL" clId="{5B13A612-D081-FD44-9B34-19204EEA4ADA}" dt="2022-01-25T09:19:44.810" v="246" actId="21"/>
          <ac:spMkLst>
            <pc:docMk/>
            <pc:sldMk cId="2909353126" sldId="2145705481"/>
            <ac:spMk id="11" creationId="{198216BF-309E-2244-A2D8-9E5CB7F176EB}"/>
          </ac:spMkLst>
        </pc:spChg>
        <pc:spChg chg="mod">
          <ac:chgData name="Karl Hall" userId="338cca23-ce1e-48ec-8f27-00b6fdada974" providerId="ADAL" clId="{5B13A612-D081-FD44-9B34-19204EEA4ADA}" dt="2022-01-25T09:42:03.405" v="574" actId="14100"/>
          <ac:spMkLst>
            <pc:docMk/>
            <pc:sldMk cId="2909353126" sldId="2145705481"/>
            <ac:spMk id="12" creationId="{E6F2C908-93BA-4AD5-9B6E-BAE1F4B08936}"/>
          </ac:spMkLst>
        </pc:spChg>
        <pc:spChg chg="add del mod topLvl">
          <ac:chgData name="Karl Hall" userId="338cca23-ce1e-48ec-8f27-00b6fdada974" providerId="ADAL" clId="{5B13A612-D081-FD44-9B34-19204EEA4ADA}" dt="2022-01-25T09:19:44.810" v="246" actId="21"/>
          <ac:spMkLst>
            <pc:docMk/>
            <pc:sldMk cId="2909353126" sldId="2145705481"/>
            <ac:spMk id="13" creationId="{AE63A3D4-767F-D944-946E-170C517BCABB}"/>
          </ac:spMkLst>
        </pc:spChg>
        <pc:spChg chg="add del mod topLvl">
          <ac:chgData name="Karl Hall" userId="338cca23-ce1e-48ec-8f27-00b6fdada974" providerId="ADAL" clId="{5B13A612-D081-FD44-9B34-19204EEA4ADA}" dt="2022-01-25T09:19:44.810" v="246" actId="21"/>
          <ac:spMkLst>
            <pc:docMk/>
            <pc:sldMk cId="2909353126" sldId="2145705481"/>
            <ac:spMk id="15" creationId="{9A9A924B-5063-9D43-AE00-D336F0D0CE4F}"/>
          </ac:spMkLst>
        </pc:spChg>
        <pc:spChg chg="del mod topLvl">
          <ac:chgData name="Karl Hall" userId="338cca23-ce1e-48ec-8f27-00b6fdada974" providerId="ADAL" clId="{5B13A612-D081-FD44-9B34-19204EEA4ADA}" dt="2022-01-25T09:19:44.810" v="246" actId="21"/>
          <ac:spMkLst>
            <pc:docMk/>
            <pc:sldMk cId="2909353126" sldId="2145705481"/>
            <ac:spMk id="16" creationId="{AFAB3CA6-DD6A-0644-A2B4-761C845F92E7}"/>
          </ac:spMkLst>
        </pc:spChg>
        <pc:spChg chg="add del mod topLvl">
          <ac:chgData name="Karl Hall" userId="338cca23-ce1e-48ec-8f27-00b6fdada974" providerId="ADAL" clId="{5B13A612-D081-FD44-9B34-19204EEA4ADA}" dt="2022-01-25T09:19:44.810" v="246" actId="21"/>
          <ac:spMkLst>
            <pc:docMk/>
            <pc:sldMk cId="2909353126" sldId="2145705481"/>
            <ac:spMk id="17" creationId="{3D8C794C-3EBD-674B-8308-FB720F77F9F2}"/>
          </ac:spMkLst>
        </pc:spChg>
        <pc:spChg chg="add del mod topLvl">
          <ac:chgData name="Karl Hall" userId="338cca23-ce1e-48ec-8f27-00b6fdada974" providerId="ADAL" clId="{5B13A612-D081-FD44-9B34-19204EEA4ADA}" dt="2022-01-25T09:19:44.810" v="246" actId="21"/>
          <ac:spMkLst>
            <pc:docMk/>
            <pc:sldMk cId="2909353126" sldId="2145705481"/>
            <ac:spMk id="18" creationId="{D000EF97-8134-1043-9E79-2D178D1CB52C}"/>
          </ac:spMkLst>
        </pc:spChg>
        <pc:spChg chg="add del mod topLvl">
          <ac:chgData name="Karl Hall" userId="338cca23-ce1e-48ec-8f27-00b6fdada974" providerId="ADAL" clId="{5B13A612-D081-FD44-9B34-19204EEA4ADA}" dt="2022-01-25T09:19:44.810" v="246" actId="21"/>
          <ac:spMkLst>
            <pc:docMk/>
            <pc:sldMk cId="2909353126" sldId="2145705481"/>
            <ac:spMk id="19" creationId="{0375E353-DD0D-5A4C-AC00-23436C301561}"/>
          </ac:spMkLst>
        </pc:spChg>
        <pc:spChg chg="add del mod topLvl">
          <ac:chgData name="Karl Hall" userId="338cca23-ce1e-48ec-8f27-00b6fdada974" providerId="ADAL" clId="{5B13A612-D081-FD44-9B34-19204EEA4ADA}" dt="2022-01-25T09:19:44.810" v="246" actId="21"/>
          <ac:spMkLst>
            <pc:docMk/>
            <pc:sldMk cId="2909353126" sldId="2145705481"/>
            <ac:spMk id="20" creationId="{D570507D-B515-334D-AA18-B9977E5419E7}"/>
          </ac:spMkLst>
        </pc:spChg>
        <pc:spChg chg="add del mod topLvl">
          <ac:chgData name="Karl Hall" userId="338cca23-ce1e-48ec-8f27-00b6fdada974" providerId="ADAL" clId="{5B13A612-D081-FD44-9B34-19204EEA4ADA}" dt="2022-01-25T09:19:44.810" v="246" actId="21"/>
          <ac:spMkLst>
            <pc:docMk/>
            <pc:sldMk cId="2909353126" sldId="2145705481"/>
            <ac:spMk id="21" creationId="{269FC492-278D-1F43-81FF-E945A27CF8FA}"/>
          </ac:spMkLst>
        </pc:spChg>
        <pc:spChg chg="add del mod topLvl">
          <ac:chgData name="Karl Hall" userId="338cca23-ce1e-48ec-8f27-00b6fdada974" providerId="ADAL" clId="{5B13A612-D081-FD44-9B34-19204EEA4ADA}" dt="2022-01-25T09:19:44.810" v="246" actId="21"/>
          <ac:spMkLst>
            <pc:docMk/>
            <pc:sldMk cId="2909353126" sldId="2145705481"/>
            <ac:spMk id="22" creationId="{302E12F0-FFD8-C748-9B9E-3AF8CE8E3540}"/>
          </ac:spMkLst>
        </pc:spChg>
        <pc:spChg chg="add del mod topLvl">
          <ac:chgData name="Karl Hall" userId="338cca23-ce1e-48ec-8f27-00b6fdada974" providerId="ADAL" clId="{5B13A612-D081-FD44-9B34-19204EEA4ADA}" dt="2022-01-25T09:19:44.810" v="246" actId="21"/>
          <ac:spMkLst>
            <pc:docMk/>
            <pc:sldMk cId="2909353126" sldId="2145705481"/>
            <ac:spMk id="23" creationId="{70B9F152-8A46-EC46-9222-989B10E65394}"/>
          </ac:spMkLst>
        </pc:spChg>
        <pc:spChg chg="del topLvl">
          <ac:chgData name="Karl Hall" userId="338cca23-ce1e-48ec-8f27-00b6fdada974" providerId="ADAL" clId="{5B13A612-D081-FD44-9B34-19204EEA4ADA}" dt="2022-01-25T09:23:36.727" v="257" actId="21"/>
          <ac:spMkLst>
            <pc:docMk/>
            <pc:sldMk cId="2909353126" sldId="2145705481"/>
            <ac:spMk id="46" creationId="{740C47D6-A9F7-164D-B66D-4B23E7B9DB35}"/>
          </ac:spMkLst>
        </pc:spChg>
        <pc:spChg chg="del topLvl">
          <ac:chgData name="Karl Hall" userId="338cca23-ce1e-48ec-8f27-00b6fdada974" providerId="ADAL" clId="{5B13A612-D081-FD44-9B34-19204EEA4ADA}" dt="2022-01-25T09:23:36.727" v="257" actId="21"/>
          <ac:spMkLst>
            <pc:docMk/>
            <pc:sldMk cId="2909353126" sldId="2145705481"/>
            <ac:spMk id="47" creationId="{C6AAA873-4205-514E-AD29-B8F9C5CCA82C}"/>
          </ac:spMkLst>
        </pc:spChg>
        <pc:spChg chg="del topLvl">
          <ac:chgData name="Karl Hall" userId="338cca23-ce1e-48ec-8f27-00b6fdada974" providerId="ADAL" clId="{5B13A612-D081-FD44-9B34-19204EEA4ADA}" dt="2022-01-25T09:23:36.727" v="257" actId="21"/>
          <ac:spMkLst>
            <pc:docMk/>
            <pc:sldMk cId="2909353126" sldId="2145705481"/>
            <ac:spMk id="49" creationId="{6D7523DA-5399-B749-9138-82339BB82608}"/>
          </ac:spMkLst>
        </pc:spChg>
        <pc:spChg chg="del topLvl">
          <ac:chgData name="Karl Hall" userId="338cca23-ce1e-48ec-8f27-00b6fdada974" providerId="ADAL" clId="{5B13A612-D081-FD44-9B34-19204EEA4ADA}" dt="2022-01-25T09:23:36.727" v="257" actId="21"/>
          <ac:spMkLst>
            <pc:docMk/>
            <pc:sldMk cId="2909353126" sldId="2145705481"/>
            <ac:spMk id="52" creationId="{BC4D67DB-66AF-5641-83E7-64D0AE0B96B9}"/>
          </ac:spMkLst>
        </pc:spChg>
        <pc:spChg chg="del mod topLvl">
          <ac:chgData name="Karl Hall" userId="338cca23-ce1e-48ec-8f27-00b6fdada974" providerId="ADAL" clId="{5B13A612-D081-FD44-9B34-19204EEA4ADA}" dt="2022-01-25T09:23:36.727" v="257" actId="21"/>
          <ac:spMkLst>
            <pc:docMk/>
            <pc:sldMk cId="2909353126" sldId="2145705481"/>
            <ac:spMk id="57" creationId="{7A36F5C6-8229-B149-9EDE-C310A4897734}"/>
          </ac:spMkLst>
        </pc:spChg>
        <pc:spChg chg="del topLvl">
          <ac:chgData name="Karl Hall" userId="338cca23-ce1e-48ec-8f27-00b6fdada974" providerId="ADAL" clId="{5B13A612-D081-FD44-9B34-19204EEA4ADA}" dt="2022-01-25T09:08:29.285" v="132" actId="478"/>
          <ac:spMkLst>
            <pc:docMk/>
            <pc:sldMk cId="2909353126" sldId="2145705481"/>
            <ac:spMk id="64" creationId="{AD857087-75CE-BB41-B849-D010DE939E8E}"/>
          </ac:spMkLst>
        </pc:spChg>
        <pc:spChg chg="mod">
          <ac:chgData name="Karl Hall" userId="338cca23-ce1e-48ec-8f27-00b6fdada974" providerId="ADAL" clId="{5B13A612-D081-FD44-9B34-19204EEA4ADA}" dt="2022-01-25T09:30:17.434" v="377" actId="692"/>
          <ac:spMkLst>
            <pc:docMk/>
            <pc:sldMk cId="2909353126" sldId="2145705481"/>
            <ac:spMk id="67" creationId="{78A21437-EEFD-4341-9291-529C4BD910CE}"/>
          </ac:spMkLst>
        </pc:spChg>
        <pc:spChg chg="mod">
          <ac:chgData name="Karl Hall" userId="338cca23-ce1e-48ec-8f27-00b6fdada974" providerId="ADAL" clId="{5B13A612-D081-FD44-9B34-19204EEA4ADA}" dt="2022-01-25T09:30:19.799" v="378" actId="692"/>
          <ac:spMkLst>
            <pc:docMk/>
            <pc:sldMk cId="2909353126" sldId="2145705481"/>
            <ac:spMk id="68" creationId="{47A71C20-ED94-2C44-B9DF-EFA603B66D76}"/>
          </ac:spMkLst>
        </pc:spChg>
        <pc:spChg chg="del mod topLvl">
          <ac:chgData name="Karl Hall" userId="338cca23-ce1e-48ec-8f27-00b6fdada974" providerId="ADAL" clId="{5B13A612-D081-FD44-9B34-19204EEA4ADA}" dt="2022-01-25T09:30:45.404" v="385" actId="21"/>
          <ac:spMkLst>
            <pc:docMk/>
            <pc:sldMk cId="2909353126" sldId="2145705481"/>
            <ac:spMk id="69" creationId="{D63310E3-7024-E948-BD07-12F3E93B5E76}"/>
          </ac:spMkLst>
        </pc:spChg>
        <pc:spChg chg="del mod topLvl">
          <ac:chgData name="Karl Hall" userId="338cca23-ce1e-48ec-8f27-00b6fdada974" providerId="ADAL" clId="{5B13A612-D081-FD44-9B34-19204EEA4ADA}" dt="2022-01-25T09:30:45.404" v="385" actId="21"/>
          <ac:spMkLst>
            <pc:docMk/>
            <pc:sldMk cId="2909353126" sldId="2145705481"/>
            <ac:spMk id="70" creationId="{551DD158-F99B-AB46-826F-26A5D733D84E}"/>
          </ac:spMkLst>
        </pc:spChg>
        <pc:spChg chg="mod topLvl">
          <ac:chgData name="Karl Hall" userId="338cca23-ce1e-48ec-8f27-00b6fdada974" providerId="ADAL" clId="{5B13A612-D081-FD44-9B34-19204EEA4ADA}" dt="2022-01-25T09:30:27.992" v="381" actId="692"/>
          <ac:spMkLst>
            <pc:docMk/>
            <pc:sldMk cId="2909353126" sldId="2145705481"/>
            <ac:spMk id="72" creationId="{97FFC862-EBB1-1143-BD80-67CA7C553665}"/>
          </ac:spMkLst>
        </pc:spChg>
        <pc:spChg chg="del topLvl">
          <ac:chgData name="Karl Hall" userId="338cca23-ce1e-48ec-8f27-00b6fdada974" providerId="ADAL" clId="{5B13A612-D081-FD44-9B34-19204EEA4ADA}" dt="2022-01-25T09:28:00.838" v="320" actId="478"/>
          <ac:spMkLst>
            <pc:docMk/>
            <pc:sldMk cId="2909353126" sldId="2145705481"/>
            <ac:spMk id="73" creationId="{A221D388-36AB-4F4B-ACB1-972864FC3B95}"/>
          </ac:spMkLst>
        </pc:spChg>
        <pc:spChg chg="del topLvl">
          <ac:chgData name="Karl Hall" userId="338cca23-ce1e-48ec-8f27-00b6fdada974" providerId="ADAL" clId="{5B13A612-D081-FD44-9B34-19204EEA4ADA}" dt="2022-01-25T09:28:02.117" v="321" actId="478"/>
          <ac:spMkLst>
            <pc:docMk/>
            <pc:sldMk cId="2909353126" sldId="2145705481"/>
            <ac:spMk id="74" creationId="{5E576764-C0F0-CC42-8272-4640ABB5450F}"/>
          </ac:spMkLst>
        </pc:spChg>
        <pc:spChg chg="del topLvl">
          <ac:chgData name="Karl Hall" userId="338cca23-ce1e-48ec-8f27-00b6fdada974" providerId="ADAL" clId="{5B13A612-D081-FD44-9B34-19204EEA4ADA}" dt="2022-01-25T09:27:59.437" v="319" actId="478"/>
          <ac:spMkLst>
            <pc:docMk/>
            <pc:sldMk cId="2909353126" sldId="2145705481"/>
            <ac:spMk id="75" creationId="{C7825124-9FAE-B949-A4CE-1581F8BE5ED6}"/>
          </ac:spMkLst>
        </pc:spChg>
        <pc:spChg chg="del mod topLvl">
          <ac:chgData name="Karl Hall" userId="338cca23-ce1e-48ec-8f27-00b6fdada974" providerId="ADAL" clId="{5B13A612-D081-FD44-9B34-19204EEA4ADA}" dt="2022-01-25T09:30:45.404" v="385" actId="21"/>
          <ac:spMkLst>
            <pc:docMk/>
            <pc:sldMk cId="2909353126" sldId="2145705481"/>
            <ac:spMk id="76" creationId="{301595CA-860B-F34B-BEC4-B57D8AB95E25}"/>
          </ac:spMkLst>
        </pc:spChg>
        <pc:spChg chg="add mod">
          <ac:chgData name="Karl Hall" userId="338cca23-ce1e-48ec-8f27-00b6fdada974" providerId="ADAL" clId="{5B13A612-D081-FD44-9B34-19204EEA4ADA}" dt="2022-01-25T09:41:56.397" v="572" actId="1035"/>
          <ac:spMkLst>
            <pc:docMk/>
            <pc:sldMk cId="2909353126" sldId="2145705481"/>
            <ac:spMk id="78" creationId="{46336C1F-6D9D-C449-BFF5-CDFD39700597}"/>
          </ac:spMkLst>
        </pc:spChg>
        <pc:spChg chg="add mod">
          <ac:chgData name="Karl Hall" userId="338cca23-ce1e-48ec-8f27-00b6fdada974" providerId="ADAL" clId="{5B13A612-D081-FD44-9B34-19204EEA4ADA}" dt="2022-01-25T09:41:56.397" v="572" actId="1035"/>
          <ac:spMkLst>
            <pc:docMk/>
            <pc:sldMk cId="2909353126" sldId="2145705481"/>
            <ac:spMk id="79" creationId="{6F244C80-D7FD-CD47-BE29-8F4DDB832864}"/>
          </ac:spMkLst>
        </pc:spChg>
        <pc:spChg chg="add mod">
          <ac:chgData name="Karl Hall" userId="338cca23-ce1e-48ec-8f27-00b6fdada974" providerId="ADAL" clId="{5B13A612-D081-FD44-9B34-19204EEA4ADA}" dt="2022-01-25T09:41:56.397" v="572" actId="1035"/>
          <ac:spMkLst>
            <pc:docMk/>
            <pc:sldMk cId="2909353126" sldId="2145705481"/>
            <ac:spMk id="80" creationId="{1ABBC091-1D86-9044-A576-CB0AC03A4372}"/>
          </ac:spMkLst>
        </pc:spChg>
        <pc:spChg chg="add mod">
          <ac:chgData name="Karl Hall" userId="338cca23-ce1e-48ec-8f27-00b6fdada974" providerId="ADAL" clId="{5B13A612-D081-FD44-9B34-19204EEA4ADA}" dt="2022-01-25T09:41:21.341" v="553" actId="571"/>
          <ac:spMkLst>
            <pc:docMk/>
            <pc:sldMk cId="2909353126" sldId="2145705481"/>
            <ac:spMk id="86" creationId="{AC22D0DC-A326-E146-B121-334685C47D93}"/>
          </ac:spMkLst>
        </pc:spChg>
        <pc:spChg chg="add mod">
          <ac:chgData name="Karl Hall" userId="338cca23-ce1e-48ec-8f27-00b6fdada974" providerId="ADAL" clId="{5B13A612-D081-FD44-9B34-19204EEA4ADA}" dt="2022-01-25T09:41:21.341" v="553" actId="571"/>
          <ac:spMkLst>
            <pc:docMk/>
            <pc:sldMk cId="2909353126" sldId="2145705481"/>
            <ac:spMk id="87" creationId="{80D10CE5-ED2D-9E44-B488-27B6925FDE55}"/>
          </ac:spMkLst>
        </pc:spChg>
        <pc:spChg chg="add mod">
          <ac:chgData name="Karl Hall" userId="338cca23-ce1e-48ec-8f27-00b6fdada974" providerId="ADAL" clId="{5B13A612-D081-FD44-9B34-19204EEA4ADA}" dt="2022-01-25T09:41:21.341" v="553" actId="571"/>
          <ac:spMkLst>
            <pc:docMk/>
            <pc:sldMk cId="2909353126" sldId="2145705481"/>
            <ac:spMk id="88" creationId="{65FA4DA0-CBC0-104B-885F-6110E9967D2C}"/>
          </ac:spMkLst>
        </pc:spChg>
        <pc:spChg chg="add mod">
          <ac:chgData name="Karl Hall" userId="338cca23-ce1e-48ec-8f27-00b6fdada974" providerId="ADAL" clId="{5B13A612-D081-FD44-9B34-19204EEA4ADA}" dt="2022-01-25T09:41:21.341" v="553" actId="571"/>
          <ac:spMkLst>
            <pc:docMk/>
            <pc:sldMk cId="2909353126" sldId="2145705481"/>
            <ac:spMk id="89" creationId="{84DB51D0-AACC-D649-9B2B-AA1B25532162}"/>
          </ac:spMkLst>
        </pc:spChg>
        <pc:spChg chg="add mod">
          <ac:chgData name="Karl Hall" userId="338cca23-ce1e-48ec-8f27-00b6fdada974" providerId="ADAL" clId="{5B13A612-D081-FD44-9B34-19204EEA4ADA}" dt="2022-01-25T09:41:21.341" v="553" actId="571"/>
          <ac:spMkLst>
            <pc:docMk/>
            <pc:sldMk cId="2909353126" sldId="2145705481"/>
            <ac:spMk id="90" creationId="{13078AFD-FEC6-DE4F-8E90-2EC548F1B9D1}"/>
          </ac:spMkLst>
        </pc:spChg>
        <pc:spChg chg="add mod">
          <ac:chgData name="Karl Hall" userId="338cca23-ce1e-48ec-8f27-00b6fdada974" providerId="ADAL" clId="{5B13A612-D081-FD44-9B34-19204EEA4ADA}" dt="2022-01-25T09:41:21.341" v="553" actId="571"/>
          <ac:spMkLst>
            <pc:docMk/>
            <pc:sldMk cId="2909353126" sldId="2145705481"/>
            <ac:spMk id="91" creationId="{FC3DECE2-A7B0-E240-8526-A958B3ACE035}"/>
          </ac:spMkLst>
        </pc:spChg>
        <pc:spChg chg="add mod">
          <ac:chgData name="Karl Hall" userId="338cca23-ce1e-48ec-8f27-00b6fdada974" providerId="ADAL" clId="{5B13A612-D081-FD44-9B34-19204EEA4ADA}" dt="2022-01-25T09:41:21.341" v="553" actId="571"/>
          <ac:spMkLst>
            <pc:docMk/>
            <pc:sldMk cId="2909353126" sldId="2145705481"/>
            <ac:spMk id="92" creationId="{9DB6D8CD-355A-FF4A-9FEC-5A779513024D}"/>
          </ac:spMkLst>
        </pc:spChg>
        <pc:spChg chg="add mod">
          <ac:chgData name="Karl Hall" userId="338cca23-ce1e-48ec-8f27-00b6fdada974" providerId="ADAL" clId="{5B13A612-D081-FD44-9B34-19204EEA4ADA}" dt="2022-01-25T09:41:21.341" v="553" actId="571"/>
          <ac:spMkLst>
            <pc:docMk/>
            <pc:sldMk cId="2909353126" sldId="2145705481"/>
            <ac:spMk id="93" creationId="{371D708C-E98C-8E47-86AA-2F5AD142B335}"/>
          </ac:spMkLst>
        </pc:spChg>
        <pc:spChg chg="add mod">
          <ac:chgData name="Karl Hall" userId="338cca23-ce1e-48ec-8f27-00b6fdada974" providerId="ADAL" clId="{5B13A612-D081-FD44-9B34-19204EEA4ADA}" dt="2022-01-25T09:41:21.341" v="553" actId="571"/>
          <ac:spMkLst>
            <pc:docMk/>
            <pc:sldMk cId="2909353126" sldId="2145705481"/>
            <ac:spMk id="94" creationId="{9D9115AD-AFEA-9E48-BBA5-12B29D019363}"/>
          </ac:spMkLst>
        </pc:spChg>
        <pc:spChg chg="add mod">
          <ac:chgData name="Karl Hall" userId="338cca23-ce1e-48ec-8f27-00b6fdada974" providerId="ADAL" clId="{5B13A612-D081-FD44-9B34-19204EEA4ADA}" dt="2022-01-25T09:41:21.341" v="553" actId="571"/>
          <ac:spMkLst>
            <pc:docMk/>
            <pc:sldMk cId="2909353126" sldId="2145705481"/>
            <ac:spMk id="95" creationId="{FB29FDD4-1CF0-B243-BD87-E97CDBDFA6F2}"/>
          </ac:spMkLst>
        </pc:spChg>
        <pc:spChg chg="add mod">
          <ac:chgData name="Karl Hall" userId="338cca23-ce1e-48ec-8f27-00b6fdada974" providerId="ADAL" clId="{5B13A612-D081-FD44-9B34-19204EEA4ADA}" dt="2022-01-25T09:41:21.341" v="553" actId="571"/>
          <ac:spMkLst>
            <pc:docMk/>
            <pc:sldMk cId="2909353126" sldId="2145705481"/>
            <ac:spMk id="96" creationId="{2D43EE6F-C8D0-7646-82D2-84E3430DECB2}"/>
          </ac:spMkLst>
        </pc:spChg>
        <pc:spChg chg="add mod">
          <ac:chgData name="Karl Hall" userId="338cca23-ce1e-48ec-8f27-00b6fdada974" providerId="ADAL" clId="{5B13A612-D081-FD44-9B34-19204EEA4ADA}" dt="2022-01-25T09:41:21.341" v="553" actId="571"/>
          <ac:spMkLst>
            <pc:docMk/>
            <pc:sldMk cId="2909353126" sldId="2145705481"/>
            <ac:spMk id="97" creationId="{FA8E902E-C9E0-B24A-A6D5-46E2E8CCBC05}"/>
          </ac:spMkLst>
        </pc:spChg>
        <pc:spChg chg="add mod topLvl">
          <ac:chgData name="Karl Hall" userId="338cca23-ce1e-48ec-8f27-00b6fdada974" providerId="ADAL" clId="{5B13A612-D081-FD44-9B34-19204EEA4ADA}" dt="2022-01-25T09:41:21.341" v="553" actId="571"/>
          <ac:spMkLst>
            <pc:docMk/>
            <pc:sldMk cId="2909353126" sldId="2145705481"/>
            <ac:spMk id="116" creationId="{94B39FF9-1B0C-CC47-BE67-67843578383D}"/>
          </ac:spMkLst>
        </pc:spChg>
        <pc:spChg chg="add mod topLvl">
          <ac:chgData name="Karl Hall" userId="338cca23-ce1e-48ec-8f27-00b6fdada974" providerId="ADAL" clId="{5B13A612-D081-FD44-9B34-19204EEA4ADA}" dt="2022-01-25T09:41:21.341" v="553" actId="571"/>
          <ac:spMkLst>
            <pc:docMk/>
            <pc:sldMk cId="2909353126" sldId="2145705481"/>
            <ac:spMk id="117" creationId="{135A5095-FCD9-844F-9059-BDD65B748DE1}"/>
          </ac:spMkLst>
        </pc:spChg>
        <pc:spChg chg="add mod topLvl">
          <ac:chgData name="Karl Hall" userId="338cca23-ce1e-48ec-8f27-00b6fdada974" providerId="ADAL" clId="{5B13A612-D081-FD44-9B34-19204EEA4ADA}" dt="2022-01-25T09:41:21.341" v="553" actId="571"/>
          <ac:spMkLst>
            <pc:docMk/>
            <pc:sldMk cId="2909353126" sldId="2145705481"/>
            <ac:spMk id="118" creationId="{049BAFFF-358E-3645-9B9E-D4D4653938CE}"/>
          </ac:spMkLst>
        </pc:spChg>
        <pc:spChg chg="add mod topLvl">
          <ac:chgData name="Karl Hall" userId="338cca23-ce1e-48ec-8f27-00b6fdada974" providerId="ADAL" clId="{5B13A612-D081-FD44-9B34-19204EEA4ADA}" dt="2022-01-25T09:41:21.341" v="553" actId="571"/>
          <ac:spMkLst>
            <pc:docMk/>
            <pc:sldMk cId="2909353126" sldId="2145705481"/>
            <ac:spMk id="119" creationId="{A363D5FB-8F29-FB4C-BFD8-179B4EDFCCF8}"/>
          </ac:spMkLst>
        </pc:spChg>
        <pc:spChg chg="add mod topLvl">
          <ac:chgData name="Karl Hall" userId="338cca23-ce1e-48ec-8f27-00b6fdada974" providerId="ADAL" clId="{5B13A612-D081-FD44-9B34-19204EEA4ADA}" dt="2022-01-25T09:41:21.341" v="553" actId="571"/>
          <ac:spMkLst>
            <pc:docMk/>
            <pc:sldMk cId="2909353126" sldId="2145705481"/>
            <ac:spMk id="120" creationId="{D4BF2061-5D5A-2A46-880F-9EEE81BFC8CB}"/>
          </ac:spMkLst>
        </pc:spChg>
        <pc:spChg chg="add mod">
          <ac:chgData name="Karl Hall" userId="338cca23-ce1e-48ec-8f27-00b6fdada974" providerId="ADAL" clId="{5B13A612-D081-FD44-9B34-19204EEA4ADA}" dt="2022-01-25T09:30:22.709" v="379" actId="692"/>
          <ac:spMkLst>
            <pc:docMk/>
            <pc:sldMk cId="2909353126" sldId="2145705481"/>
            <ac:spMk id="129" creationId="{E42E4EBC-F6F7-4D46-A144-203F16BB9808}"/>
          </ac:spMkLst>
        </pc:spChg>
        <pc:spChg chg="add mod">
          <ac:chgData name="Karl Hall" userId="338cca23-ce1e-48ec-8f27-00b6fdada974" providerId="ADAL" clId="{5B13A612-D081-FD44-9B34-19204EEA4ADA}" dt="2022-01-25T09:30:25.889" v="380" actId="692"/>
          <ac:spMkLst>
            <pc:docMk/>
            <pc:sldMk cId="2909353126" sldId="2145705481"/>
            <ac:spMk id="130" creationId="{A9D4B7A4-DA80-F14B-BEC8-E403811FD79B}"/>
          </ac:spMkLst>
        </pc:spChg>
        <pc:spChg chg="add mod">
          <ac:chgData name="Karl Hall" userId="338cca23-ce1e-48ec-8f27-00b6fdada974" providerId="ADAL" clId="{5B13A612-D081-FD44-9B34-19204EEA4ADA}" dt="2022-01-25T09:41:21.341" v="553" actId="571"/>
          <ac:spMkLst>
            <pc:docMk/>
            <pc:sldMk cId="2909353126" sldId="2145705481"/>
            <ac:spMk id="134" creationId="{30483162-41AC-424C-B1BF-4A3D93829A22}"/>
          </ac:spMkLst>
        </pc:spChg>
        <pc:spChg chg="add mod">
          <ac:chgData name="Karl Hall" userId="338cca23-ce1e-48ec-8f27-00b6fdada974" providerId="ADAL" clId="{5B13A612-D081-FD44-9B34-19204EEA4ADA}" dt="2022-01-25T09:41:21.341" v="553" actId="571"/>
          <ac:spMkLst>
            <pc:docMk/>
            <pc:sldMk cId="2909353126" sldId="2145705481"/>
            <ac:spMk id="136" creationId="{BED8BAE1-82DE-7640-B724-A5FEC625FF7F}"/>
          </ac:spMkLst>
        </pc:spChg>
        <pc:spChg chg="add mod">
          <ac:chgData name="Karl Hall" userId="338cca23-ce1e-48ec-8f27-00b6fdada974" providerId="ADAL" clId="{5B13A612-D081-FD44-9B34-19204EEA4ADA}" dt="2022-01-25T09:41:21.341" v="553" actId="571"/>
          <ac:spMkLst>
            <pc:docMk/>
            <pc:sldMk cId="2909353126" sldId="2145705481"/>
            <ac:spMk id="137" creationId="{8B5B6765-4E45-B94D-A50E-095DA2268FD3}"/>
          </ac:spMkLst>
        </pc:spChg>
        <pc:spChg chg="mod">
          <ac:chgData name="Karl Hall" userId="338cca23-ce1e-48ec-8f27-00b6fdada974" providerId="ADAL" clId="{5B13A612-D081-FD44-9B34-19204EEA4ADA}" dt="2022-01-25T09:41:21.341" v="553" actId="571"/>
          <ac:spMkLst>
            <pc:docMk/>
            <pc:sldMk cId="2909353126" sldId="2145705481"/>
            <ac:spMk id="140" creationId="{920E581A-CB69-0746-9596-AC6BCAD535A8}"/>
          </ac:spMkLst>
        </pc:spChg>
        <pc:spChg chg="mod">
          <ac:chgData name="Karl Hall" userId="338cca23-ce1e-48ec-8f27-00b6fdada974" providerId="ADAL" clId="{5B13A612-D081-FD44-9B34-19204EEA4ADA}" dt="2022-01-25T09:41:21.341" v="553" actId="571"/>
          <ac:spMkLst>
            <pc:docMk/>
            <pc:sldMk cId="2909353126" sldId="2145705481"/>
            <ac:spMk id="141" creationId="{1D588035-7610-5F4A-BBC3-98ED0A33E105}"/>
          </ac:spMkLst>
        </pc:spChg>
        <pc:spChg chg="mod">
          <ac:chgData name="Karl Hall" userId="338cca23-ce1e-48ec-8f27-00b6fdada974" providerId="ADAL" clId="{5B13A612-D081-FD44-9B34-19204EEA4ADA}" dt="2022-01-25T09:41:21.341" v="553" actId="571"/>
          <ac:spMkLst>
            <pc:docMk/>
            <pc:sldMk cId="2909353126" sldId="2145705481"/>
            <ac:spMk id="144" creationId="{0F1C18C4-DDD3-1A42-A5B1-DD92D308372A}"/>
          </ac:spMkLst>
        </pc:spChg>
        <pc:spChg chg="mod">
          <ac:chgData name="Karl Hall" userId="338cca23-ce1e-48ec-8f27-00b6fdada974" providerId="ADAL" clId="{5B13A612-D081-FD44-9B34-19204EEA4ADA}" dt="2022-01-25T09:41:21.341" v="553" actId="571"/>
          <ac:spMkLst>
            <pc:docMk/>
            <pc:sldMk cId="2909353126" sldId="2145705481"/>
            <ac:spMk id="146" creationId="{C72ECC4B-D3E3-8B48-9B6D-51C5954FAD5C}"/>
          </ac:spMkLst>
        </pc:spChg>
        <pc:spChg chg="mod">
          <ac:chgData name="Karl Hall" userId="338cca23-ce1e-48ec-8f27-00b6fdada974" providerId="ADAL" clId="{5B13A612-D081-FD44-9B34-19204EEA4ADA}" dt="2022-01-25T09:41:21.341" v="553" actId="571"/>
          <ac:spMkLst>
            <pc:docMk/>
            <pc:sldMk cId="2909353126" sldId="2145705481"/>
            <ac:spMk id="147" creationId="{FFEA5D58-55CB-0949-8372-7F759A85C558}"/>
          </ac:spMkLst>
        </pc:spChg>
        <pc:spChg chg="add del mod">
          <ac:chgData name="Karl Hall" userId="338cca23-ce1e-48ec-8f27-00b6fdada974" providerId="ADAL" clId="{5B13A612-D081-FD44-9B34-19204EEA4ADA}" dt="2022-01-25T09:33:26.702" v="442" actId="478"/>
          <ac:spMkLst>
            <pc:docMk/>
            <pc:sldMk cId="2909353126" sldId="2145705481"/>
            <ac:spMk id="163" creationId="{6FCA79EC-0D47-1348-ABA7-F488B08FEA87}"/>
          </ac:spMkLst>
        </pc:spChg>
        <pc:grpChg chg="add del mod topLvl">
          <ac:chgData name="Karl Hall" userId="338cca23-ce1e-48ec-8f27-00b6fdada974" providerId="ADAL" clId="{5B13A612-D081-FD44-9B34-19204EEA4ADA}" dt="2022-01-25T09:19:36.403" v="242" actId="165"/>
          <ac:grpSpMkLst>
            <pc:docMk/>
            <pc:sldMk cId="2909353126" sldId="2145705481"/>
            <ac:grpSpMk id="3" creationId="{C55945FF-D3AA-1A47-B275-3FA367C35A24}"/>
          </ac:grpSpMkLst>
        </pc:grpChg>
        <pc:grpChg chg="add del mod">
          <ac:chgData name="Karl Hall" userId="338cca23-ce1e-48ec-8f27-00b6fdada974" providerId="ADAL" clId="{5B13A612-D081-FD44-9B34-19204EEA4ADA}" dt="2022-01-25T09:19:35.890" v="241" actId="165"/>
          <ac:grpSpMkLst>
            <pc:docMk/>
            <pc:sldMk cId="2909353126" sldId="2145705481"/>
            <ac:grpSpMk id="5" creationId="{92526962-FA2A-544E-B9CB-77E7AA2EC073}"/>
          </ac:grpSpMkLst>
        </pc:grpChg>
        <pc:grpChg chg="del topLvl">
          <ac:chgData name="Karl Hall" userId="338cca23-ce1e-48ec-8f27-00b6fdada974" providerId="ADAL" clId="{5B13A612-D081-FD44-9B34-19204EEA4ADA}" dt="2022-01-25T09:19:37.766" v="243" actId="165"/>
          <ac:grpSpMkLst>
            <pc:docMk/>
            <pc:sldMk cId="2909353126" sldId="2145705481"/>
            <ac:grpSpMk id="58" creationId="{22BD15E3-85A1-114A-B45D-A8C0B0A64CE9}"/>
          </ac:grpSpMkLst>
        </pc:grpChg>
        <pc:grpChg chg="del topLvl">
          <ac:chgData name="Karl Hall" userId="338cca23-ce1e-48ec-8f27-00b6fdada974" providerId="ADAL" clId="{5B13A612-D081-FD44-9B34-19204EEA4ADA}" dt="2022-01-25T09:19:37.766" v="243" actId="165"/>
          <ac:grpSpMkLst>
            <pc:docMk/>
            <pc:sldMk cId="2909353126" sldId="2145705481"/>
            <ac:grpSpMk id="59" creationId="{673D4034-A590-2649-88B2-3D9EEAAD9538}"/>
          </ac:grpSpMkLst>
        </pc:grpChg>
        <pc:grpChg chg="del topLvl">
          <ac:chgData name="Karl Hall" userId="338cca23-ce1e-48ec-8f27-00b6fdada974" providerId="ADAL" clId="{5B13A612-D081-FD44-9B34-19204EEA4ADA}" dt="2022-01-25T09:19:37.766" v="243" actId="165"/>
          <ac:grpSpMkLst>
            <pc:docMk/>
            <pc:sldMk cId="2909353126" sldId="2145705481"/>
            <ac:grpSpMk id="61" creationId="{8F0F5FA1-0DDF-CB4F-B1DF-23B3DDCD5DF9}"/>
          </ac:grpSpMkLst>
        </pc:grpChg>
        <pc:grpChg chg="del topLvl">
          <ac:chgData name="Karl Hall" userId="338cca23-ce1e-48ec-8f27-00b6fdada974" providerId="ADAL" clId="{5B13A612-D081-FD44-9B34-19204EEA4ADA}" dt="2022-01-25T09:19:37.766" v="243" actId="165"/>
          <ac:grpSpMkLst>
            <pc:docMk/>
            <pc:sldMk cId="2909353126" sldId="2145705481"/>
            <ac:grpSpMk id="62" creationId="{9E5D1321-5641-834D-A189-9F506FE47684}"/>
          </ac:grpSpMkLst>
        </pc:grpChg>
        <pc:grpChg chg="del mod topLvl">
          <ac:chgData name="Karl Hall" userId="338cca23-ce1e-48ec-8f27-00b6fdada974" providerId="ADAL" clId="{5B13A612-D081-FD44-9B34-19204EEA4ADA}" dt="2022-01-25T09:30:45.404" v="385" actId="21"/>
          <ac:grpSpMkLst>
            <pc:docMk/>
            <pc:sldMk cId="2909353126" sldId="2145705481"/>
            <ac:grpSpMk id="65" creationId="{D31177D8-FD0B-BB46-89D5-1AF8FC26E71A}"/>
          </ac:grpSpMkLst>
        </pc:grpChg>
        <pc:grpChg chg="add mod">
          <ac:chgData name="Karl Hall" userId="338cca23-ce1e-48ec-8f27-00b6fdada974" providerId="ADAL" clId="{5B13A612-D081-FD44-9B34-19204EEA4ADA}" dt="2022-01-25T09:41:21.341" v="553" actId="571"/>
          <ac:grpSpMkLst>
            <pc:docMk/>
            <pc:sldMk cId="2909353126" sldId="2145705481"/>
            <ac:grpSpMk id="84" creationId="{ED57E91F-3F9F-3A4A-A69B-1BDE879BED89}"/>
          </ac:grpSpMkLst>
        </pc:grpChg>
        <pc:grpChg chg="del mod">
          <ac:chgData name="Karl Hall" userId="338cca23-ce1e-48ec-8f27-00b6fdada974" providerId="ADAL" clId="{5B13A612-D081-FD44-9B34-19204EEA4ADA}" dt="2022-01-25T09:06:50.380" v="79" actId="165"/>
          <ac:grpSpMkLst>
            <pc:docMk/>
            <pc:sldMk cId="2909353126" sldId="2145705481"/>
            <ac:grpSpMk id="85" creationId="{9E582104-5886-D14D-B389-8A62452F9670}"/>
          </ac:grpSpMkLst>
        </pc:grpChg>
        <pc:grpChg chg="add del mod">
          <ac:chgData name="Karl Hall" userId="338cca23-ce1e-48ec-8f27-00b6fdada974" providerId="ADAL" clId="{5B13A612-D081-FD44-9B34-19204EEA4ADA}" dt="2022-01-25T09:25:49.094" v="285" actId="165"/>
          <ac:grpSpMkLst>
            <pc:docMk/>
            <pc:sldMk cId="2909353126" sldId="2145705481"/>
            <ac:grpSpMk id="121" creationId="{28857A35-2439-CD44-AF38-EC3BB47E3035}"/>
          </ac:grpSpMkLst>
        </pc:grpChg>
        <pc:grpChg chg="add del mod">
          <ac:chgData name="Karl Hall" userId="338cca23-ce1e-48ec-8f27-00b6fdada974" providerId="ADAL" clId="{5B13A612-D081-FD44-9B34-19204EEA4ADA}" dt="2022-01-25T09:41:39.783" v="558" actId="478"/>
          <ac:grpSpMkLst>
            <pc:docMk/>
            <pc:sldMk cId="2909353126" sldId="2145705481"/>
            <ac:grpSpMk id="127" creationId="{45DAD544-5CD2-934A-A8A9-F5A3585C89A3}"/>
          </ac:grpSpMkLst>
        </pc:grpChg>
        <pc:grpChg chg="add del mod">
          <ac:chgData name="Karl Hall" userId="338cca23-ce1e-48ec-8f27-00b6fdada974" providerId="ADAL" clId="{5B13A612-D081-FD44-9B34-19204EEA4ADA}" dt="2022-01-25T09:30:45.404" v="385" actId="21"/>
          <ac:grpSpMkLst>
            <pc:docMk/>
            <pc:sldMk cId="2909353126" sldId="2145705481"/>
            <ac:grpSpMk id="131" creationId="{2D6A1315-D42D-C14E-AFD8-3E8B49BDF6AD}"/>
          </ac:grpSpMkLst>
        </pc:grpChg>
        <pc:grpChg chg="add mod">
          <ac:chgData name="Karl Hall" userId="338cca23-ce1e-48ec-8f27-00b6fdada974" providerId="ADAL" clId="{5B13A612-D081-FD44-9B34-19204EEA4ADA}" dt="2022-01-25T09:41:21.341" v="553" actId="571"/>
          <ac:grpSpMkLst>
            <pc:docMk/>
            <pc:sldMk cId="2909353126" sldId="2145705481"/>
            <ac:grpSpMk id="139" creationId="{070875B2-0CF2-484A-85A4-A49BCCDCBB6E}"/>
          </ac:grpSpMkLst>
        </pc:grpChg>
        <pc:grpChg chg="add mod">
          <ac:chgData name="Karl Hall" userId="338cca23-ce1e-48ec-8f27-00b6fdada974" providerId="ADAL" clId="{5B13A612-D081-FD44-9B34-19204EEA4ADA}" dt="2022-01-25T09:41:21.341" v="553" actId="571"/>
          <ac:grpSpMkLst>
            <pc:docMk/>
            <pc:sldMk cId="2909353126" sldId="2145705481"/>
            <ac:grpSpMk id="143" creationId="{1EA9265B-3FDB-9746-97BD-0F40304167D8}"/>
          </ac:grpSpMkLst>
        </pc:grpChg>
        <pc:grpChg chg="add mod">
          <ac:chgData name="Karl Hall" userId="338cca23-ce1e-48ec-8f27-00b6fdada974" providerId="ADAL" clId="{5B13A612-D081-FD44-9B34-19204EEA4ADA}" dt="2022-01-25T09:41:21.341" v="553" actId="571"/>
          <ac:grpSpMkLst>
            <pc:docMk/>
            <pc:sldMk cId="2909353126" sldId="2145705481"/>
            <ac:grpSpMk id="148" creationId="{01517040-0A2B-7B49-8CBD-ECC4DD92A312}"/>
          </ac:grpSpMkLst>
        </pc:grpChg>
        <pc:grpChg chg="add mod">
          <ac:chgData name="Karl Hall" userId="338cca23-ce1e-48ec-8f27-00b6fdada974" providerId="ADAL" clId="{5B13A612-D081-FD44-9B34-19204EEA4ADA}" dt="2022-01-25T09:41:59.898" v="573" actId="1036"/>
          <ac:grpSpMkLst>
            <pc:docMk/>
            <pc:sldMk cId="2909353126" sldId="2145705481"/>
            <ac:grpSpMk id="149" creationId="{DEACBF23-C363-5741-A980-4D4C46F2E44C}"/>
          </ac:grpSpMkLst>
        </pc:grpChg>
        <pc:picChg chg="mod topLvl">
          <ac:chgData name="Karl Hall" userId="338cca23-ce1e-48ec-8f27-00b6fdada974" providerId="ADAL" clId="{5B13A612-D081-FD44-9B34-19204EEA4ADA}" dt="2022-01-25T09:29:51.706" v="367" actId="1037"/>
          <ac:picMkLst>
            <pc:docMk/>
            <pc:sldMk cId="2909353126" sldId="2145705481"/>
            <ac:picMk id="60" creationId="{D8662AE6-4929-9049-9746-EA7A81958993}"/>
          </ac:picMkLst>
        </pc:picChg>
        <pc:picChg chg="del mod topLvl">
          <ac:chgData name="Karl Hall" userId="338cca23-ce1e-48ec-8f27-00b6fdada974" providerId="ADAL" clId="{5B13A612-D081-FD44-9B34-19204EEA4ADA}" dt="2022-01-25T09:27:25.534" v="313" actId="478"/>
          <ac:picMkLst>
            <pc:docMk/>
            <pc:sldMk cId="2909353126" sldId="2145705481"/>
            <ac:picMk id="66" creationId="{78358FA5-17C9-454A-8582-B23B6C0BE451}"/>
          </ac:picMkLst>
        </pc:picChg>
        <pc:picChg chg="del mod topLvl">
          <ac:chgData name="Karl Hall" userId="338cca23-ce1e-48ec-8f27-00b6fdada974" providerId="ADAL" clId="{5B13A612-D081-FD44-9B34-19204EEA4ADA}" dt="2022-01-25T09:30:45.404" v="385" actId="21"/>
          <ac:picMkLst>
            <pc:docMk/>
            <pc:sldMk cId="2909353126" sldId="2145705481"/>
            <ac:picMk id="71" creationId="{5AC7ECD5-CE32-5B40-B727-E6949395EF79}"/>
          </ac:picMkLst>
        </pc:picChg>
        <pc:picChg chg="del mod topLvl">
          <ac:chgData name="Karl Hall" userId="338cca23-ce1e-48ec-8f27-00b6fdada974" providerId="ADAL" clId="{5B13A612-D081-FD44-9B34-19204EEA4ADA}" dt="2022-01-25T09:30:45.404" v="385" actId="21"/>
          <ac:picMkLst>
            <pc:docMk/>
            <pc:sldMk cId="2909353126" sldId="2145705481"/>
            <ac:picMk id="77" creationId="{EF377DFC-152C-5540-B8C1-212E0D9EEDEB}"/>
          </ac:picMkLst>
        </pc:picChg>
        <pc:picChg chg="add del mod">
          <ac:chgData name="Karl Hall" userId="338cca23-ce1e-48ec-8f27-00b6fdada974" providerId="ADAL" clId="{5B13A612-D081-FD44-9B34-19204EEA4ADA}" dt="2022-01-25T09:30:45.404" v="385" actId="21"/>
          <ac:picMkLst>
            <pc:docMk/>
            <pc:sldMk cId="2909353126" sldId="2145705481"/>
            <ac:picMk id="128" creationId="{74BC3BDB-0DE5-FD41-BFAB-94D7108C1A71}"/>
          </ac:picMkLst>
        </pc:picChg>
        <pc:picChg chg="add mod">
          <ac:chgData name="Karl Hall" userId="338cca23-ce1e-48ec-8f27-00b6fdada974" providerId="ADAL" clId="{5B13A612-D081-FD44-9B34-19204EEA4ADA}" dt="2022-01-25T09:41:21.341" v="553" actId="571"/>
          <ac:picMkLst>
            <pc:docMk/>
            <pc:sldMk cId="2909353126" sldId="2145705481"/>
            <ac:picMk id="135" creationId="{8C037780-CCB4-F64C-8857-9A789B286805}"/>
          </ac:picMkLst>
        </pc:picChg>
        <pc:picChg chg="add mod">
          <ac:chgData name="Karl Hall" userId="338cca23-ce1e-48ec-8f27-00b6fdada974" providerId="ADAL" clId="{5B13A612-D081-FD44-9B34-19204EEA4ADA}" dt="2022-01-25T09:41:21.341" v="553" actId="571"/>
          <ac:picMkLst>
            <pc:docMk/>
            <pc:sldMk cId="2909353126" sldId="2145705481"/>
            <ac:picMk id="138" creationId="{EDF87E37-4FFF-C244-B85D-3470388F9834}"/>
          </ac:picMkLst>
        </pc:picChg>
        <pc:picChg chg="add mod">
          <ac:chgData name="Karl Hall" userId="338cca23-ce1e-48ec-8f27-00b6fdada974" providerId="ADAL" clId="{5B13A612-D081-FD44-9B34-19204EEA4ADA}" dt="2022-01-25T09:41:21.341" v="553" actId="571"/>
          <ac:picMkLst>
            <pc:docMk/>
            <pc:sldMk cId="2909353126" sldId="2145705481"/>
            <ac:picMk id="142" creationId="{515755B9-AF4E-7F46-AE47-05DE6C7DCE5D}"/>
          </ac:picMkLst>
        </pc:picChg>
        <pc:picChg chg="mod">
          <ac:chgData name="Karl Hall" userId="338cca23-ce1e-48ec-8f27-00b6fdada974" providerId="ADAL" clId="{5B13A612-D081-FD44-9B34-19204EEA4ADA}" dt="2022-01-25T09:41:21.341" v="553" actId="571"/>
          <ac:picMkLst>
            <pc:docMk/>
            <pc:sldMk cId="2909353126" sldId="2145705481"/>
            <ac:picMk id="145" creationId="{D250DBB6-42E5-F840-9A19-D28F6C4AB0E7}"/>
          </ac:picMkLst>
        </pc:picChg>
        <pc:picChg chg="add del mod">
          <ac:chgData name="Karl Hall" userId="338cca23-ce1e-48ec-8f27-00b6fdada974" providerId="ADAL" clId="{5B13A612-D081-FD44-9B34-19204EEA4ADA}" dt="2022-01-25T09:41:51.859" v="562" actId="478"/>
          <ac:picMkLst>
            <pc:docMk/>
            <pc:sldMk cId="2909353126" sldId="2145705481"/>
            <ac:picMk id="164" creationId="{93550B49-A491-A24A-8DC8-37EC2532BB42}"/>
          </ac:picMkLst>
        </pc:picChg>
        <pc:picChg chg="add del mod">
          <ac:chgData name="Karl Hall" userId="338cca23-ce1e-48ec-8f27-00b6fdada974" providerId="ADAL" clId="{5B13A612-D081-FD44-9B34-19204EEA4ADA}" dt="2022-01-25T09:36:20.801" v="472"/>
          <ac:picMkLst>
            <pc:docMk/>
            <pc:sldMk cId="2909353126" sldId="2145705481"/>
            <ac:picMk id="165" creationId="{2C3D8A09-F8B6-DA40-A23F-897DF3666351}"/>
          </ac:picMkLst>
        </pc:picChg>
        <pc:cxnChg chg="del mod topLvl">
          <ac:chgData name="Karl Hall" userId="338cca23-ce1e-48ec-8f27-00b6fdada974" providerId="ADAL" clId="{5B13A612-D081-FD44-9B34-19204EEA4ADA}" dt="2022-01-25T09:32:07.526" v="420" actId="478"/>
          <ac:cxnSpMkLst>
            <pc:docMk/>
            <pc:sldMk cId="2909353126" sldId="2145705481"/>
            <ac:cxnSpMk id="6" creationId="{8E29842F-703B-5745-941A-50C2D622A524}"/>
          </ac:cxnSpMkLst>
        </pc:cxnChg>
        <pc:cxnChg chg="add del mod topLvl">
          <ac:chgData name="Karl Hall" userId="338cca23-ce1e-48ec-8f27-00b6fdada974" providerId="ADAL" clId="{5B13A612-D081-FD44-9B34-19204EEA4ADA}" dt="2022-01-25T09:31:19.421" v="403" actId="478"/>
          <ac:cxnSpMkLst>
            <pc:docMk/>
            <pc:sldMk cId="2909353126" sldId="2145705481"/>
            <ac:cxnSpMk id="7" creationId="{53704555-69BA-7242-BB30-AB309BED9EEE}"/>
          </ac:cxnSpMkLst>
        </pc:cxnChg>
        <pc:cxnChg chg="del mod topLvl">
          <ac:chgData name="Karl Hall" userId="338cca23-ce1e-48ec-8f27-00b6fdada974" providerId="ADAL" clId="{5B13A612-D081-FD44-9B34-19204EEA4ADA}" dt="2022-01-25T09:31:55.389" v="415" actId="478"/>
          <ac:cxnSpMkLst>
            <pc:docMk/>
            <pc:sldMk cId="2909353126" sldId="2145705481"/>
            <ac:cxnSpMk id="8" creationId="{6FFDDF66-37D1-744E-B08B-AD9B91ABE027}"/>
          </ac:cxnSpMkLst>
        </pc:cxnChg>
        <pc:cxnChg chg="add del mod topLvl">
          <ac:chgData name="Karl Hall" userId="338cca23-ce1e-48ec-8f27-00b6fdada974" providerId="ADAL" clId="{5B13A612-D081-FD44-9B34-19204EEA4ADA}" dt="2022-01-25T09:19:44.810" v="246" actId="21"/>
          <ac:cxnSpMkLst>
            <pc:docMk/>
            <pc:sldMk cId="2909353126" sldId="2145705481"/>
            <ac:cxnSpMk id="24" creationId="{19037944-D012-614F-9792-C317BC38E4F5}"/>
          </ac:cxnSpMkLst>
        </pc:cxnChg>
        <pc:cxnChg chg="add del mod topLvl">
          <ac:chgData name="Karl Hall" userId="338cca23-ce1e-48ec-8f27-00b6fdada974" providerId="ADAL" clId="{5B13A612-D081-FD44-9B34-19204EEA4ADA}" dt="2022-01-25T09:19:44.810" v="246" actId="21"/>
          <ac:cxnSpMkLst>
            <pc:docMk/>
            <pc:sldMk cId="2909353126" sldId="2145705481"/>
            <ac:cxnSpMk id="25" creationId="{F3ED692A-1096-644F-9E9A-1628DEEBF83A}"/>
          </ac:cxnSpMkLst>
        </pc:cxnChg>
        <pc:cxnChg chg="add del mod topLvl">
          <ac:chgData name="Karl Hall" userId="338cca23-ce1e-48ec-8f27-00b6fdada974" providerId="ADAL" clId="{5B13A612-D081-FD44-9B34-19204EEA4ADA}" dt="2022-01-25T09:19:44.810" v="246" actId="21"/>
          <ac:cxnSpMkLst>
            <pc:docMk/>
            <pc:sldMk cId="2909353126" sldId="2145705481"/>
            <ac:cxnSpMk id="26" creationId="{E4A9D180-631B-4144-A365-C0B93D5D8E01}"/>
          </ac:cxnSpMkLst>
        </pc:cxnChg>
        <pc:cxnChg chg="add del mod topLvl">
          <ac:chgData name="Karl Hall" userId="338cca23-ce1e-48ec-8f27-00b6fdada974" providerId="ADAL" clId="{5B13A612-D081-FD44-9B34-19204EEA4ADA}" dt="2022-01-25T09:19:44.810" v="246" actId="21"/>
          <ac:cxnSpMkLst>
            <pc:docMk/>
            <pc:sldMk cId="2909353126" sldId="2145705481"/>
            <ac:cxnSpMk id="27" creationId="{1A1BBB68-A71E-6647-A1BA-AC23EAE7D8BC}"/>
          </ac:cxnSpMkLst>
        </pc:cxnChg>
        <pc:cxnChg chg="add del mod topLvl">
          <ac:chgData name="Karl Hall" userId="338cca23-ce1e-48ec-8f27-00b6fdada974" providerId="ADAL" clId="{5B13A612-D081-FD44-9B34-19204EEA4ADA}" dt="2022-01-25T09:19:44.810" v="246" actId="21"/>
          <ac:cxnSpMkLst>
            <pc:docMk/>
            <pc:sldMk cId="2909353126" sldId="2145705481"/>
            <ac:cxnSpMk id="28" creationId="{202DE227-89E0-3942-8B39-FC9B8D677F50}"/>
          </ac:cxnSpMkLst>
        </pc:cxnChg>
        <pc:cxnChg chg="add del mod topLvl">
          <ac:chgData name="Karl Hall" userId="338cca23-ce1e-48ec-8f27-00b6fdada974" providerId="ADAL" clId="{5B13A612-D081-FD44-9B34-19204EEA4ADA}" dt="2022-01-25T09:19:44.810" v="246" actId="21"/>
          <ac:cxnSpMkLst>
            <pc:docMk/>
            <pc:sldMk cId="2909353126" sldId="2145705481"/>
            <ac:cxnSpMk id="29" creationId="{25CEDD06-7959-6240-96BB-31D967643DD3}"/>
          </ac:cxnSpMkLst>
        </pc:cxnChg>
        <pc:cxnChg chg="add del mod topLvl">
          <ac:chgData name="Karl Hall" userId="338cca23-ce1e-48ec-8f27-00b6fdada974" providerId="ADAL" clId="{5B13A612-D081-FD44-9B34-19204EEA4ADA}" dt="2022-01-25T09:19:44.810" v="246" actId="21"/>
          <ac:cxnSpMkLst>
            <pc:docMk/>
            <pc:sldMk cId="2909353126" sldId="2145705481"/>
            <ac:cxnSpMk id="30" creationId="{E8AB19A1-0EBD-F740-87BB-09DBFDD6A767}"/>
          </ac:cxnSpMkLst>
        </pc:cxnChg>
        <pc:cxnChg chg="add del mod topLvl">
          <ac:chgData name="Karl Hall" userId="338cca23-ce1e-48ec-8f27-00b6fdada974" providerId="ADAL" clId="{5B13A612-D081-FD44-9B34-19204EEA4ADA}" dt="2022-01-25T09:19:44.810" v="246" actId="21"/>
          <ac:cxnSpMkLst>
            <pc:docMk/>
            <pc:sldMk cId="2909353126" sldId="2145705481"/>
            <ac:cxnSpMk id="31" creationId="{74BFB377-D588-4A45-851D-E296F16F2350}"/>
          </ac:cxnSpMkLst>
        </pc:cxnChg>
        <pc:cxnChg chg="add del mod topLvl">
          <ac:chgData name="Karl Hall" userId="338cca23-ce1e-48ec-8f27-00b6fdada974" providerId="ADAL" clId="{5B13A612-D081-FD44-9B34-19204EEA4ADA}" dt="2022-01-25T09:19:44.810" v="246" actId="21"/>
          <ac:cxnSpMkLst>
            <pc:docMk/>
            <pc:sldMk cId="2909353126" sldId="2145705481"/>
            <ac:cxnSpMk id="32" creationId="{6B1AAF29-2FD9-B04D-89CA-8591C7C6C947}"/>
          </ac:cxnSpMkLst>
        </pc:cxnChg>
        <pc:cxnChg chg="add del mod topLvl">
          <ac:chgData name="Karl Hall" userId="338cca23-ce1e-48ec-8f27-00b6fdada974" providerId="ADAL" clId="{5B13A612-D081-FD44-9B34-19204EEA4ADA}" dt="2022-01-25T09:19:44.810" v="246" actId="21"/>
          <ac:cxnSpMkLst>
            <pc:docMk/>
            <pc:sldMk cId="2909353126" sldId="2145705481"/>
            <ac:cxnSpMk id="33" creationId="{6FB9C3B6-FC4A-0144-A90B-D1B8752E1103}"/>
          </ac:cxnSpMkLst>
        </pc:cxnChg>
        <pc:cxnChg chg="add del mod topLvl">
          <ac:chgData name="Karl Hall" userId="338cca23-ce1e-48ec-8f27-00b6fdada974" providerId="ADAL" clId="{5B13A612-D081-FD44-9B34-19204EEA4ADA}" dt="2022-01-25T09:19:44.810" v="246" actId="21"/>
          <ac:cxnSpMkLst>
            <pc:docMk/>
            <pc:sldMk cId="2909353126" sldId="2145705481"/>
            <ac:cxnSpMk id="34" creationId="{5B266FB0-3F94-D245-9859-EF9B1F7B4BF9}"/>
          </ac:cxnSpMkLst>
        </pc:cxnChg>
        <pc:cxnChg chg="add del mod topLvl">
          <ac:chgData name="Karl Hall" userId="338cca23-ce1e-48ec-8f27-00b6fdada974" providerId="ADAL" clId="{5B13A612-D081-FD44-9B34-19204EEA4ADA}" dt="2022-01-25T09:19:44.810" v="246" actId="21"/>
          <ac:cxnSpMkLst>
            <pc:docMk/>
            <pc:sldMk cId="2909353126" sldId="2145705481"/>
            <ac:cxnSpMk id="35" creationId="{81ACAD3F-5761-164B-81D2-9713D90BBA76}"/>
          </ac:cxnSpMkLst>
        </pc:cxnChg>
        <pc:cxnChg chg="del mod topLvl">
          <ac:chgData name="Karl Hall" userId="338cca23-ce1e-48ec-8f27-00b6fdada974" providerId="ADAL" clId="{5B13A612-D081-FD44-9B34-19204EEA4ADA}" dt="2022-01-25T09:17:17.895" v="181" actId="478"/>
          <ac:cxnSpMkLst>
            <pc:docMk/>
            <pc:sldMk cId="2909353126" sldId="2145705481"/>
            <ac:cxnSpMk id="36" creationId="{2856B47F-E14C-D449-8D7C-8DFD34F05B53}"/>
          </ac:cxnSpMkLst>
        </pc:cxnChg>
        <pc:cxnChg chg="add del mod topLvl">
          <ac:chgData name="Karl Hall" userId="338cca23-ce1e-48ec-8f27-00b6fdada974" providerId="ADAL" clId="{5B13A612-D081-FD44-9B34-19204EEA4ADA}" dt="2022-01-25T09:19:44.810" v="246" actId="21"/>
          <ac:cxnSpMkLst>
            <pc:docMk/>
            <pc:sldMk cId="2909353126" sldId="2145705481"/>
            <ac:cxnSpMk id="37" creationId="{2066BFC0-96D5-8642-B2DE-13149914B9F6}"/>
          </ac:cxnSpMkLst>
        </pc:cxnChg>
        <pc:cxnChg chg="add del mod topLvl">
          <ac:chgData name="Karl Hall" userId="338cca23-ce1e-48ec-8f27-00b6fdada974" providerId="ADAL" clId="{5B13A612-D081-FD44-9B34-19204EEA4ADA}" dt="2022-01-25T09:19:44.810" v="246" actId="21"/>
          <ac:cxnSpMkLst>
            <pc:docMk/>
            <pc:sldMk cId="2909353126" sldId="2145705481"/>
            <ac:cxnSpMk id="38" creationId="{C1595B48-AEAE-FE4C-A9FB-B75E42159761}"/>
          </ac:cxnSpMkLst>
        </pc:cxnChg>
        <pc:cxnChg chg="add del mod topLvl">
          <ac:chgData name="Karl Hall" userId="338cca23-ce1e-48ec-8f27-00b6fdada974" providerId="ADAL" clId="{5B13A612-D081-FD44-9B34-19204EEA4ADA}" dt="2022-01-25T09:19:44.810" v="246" actId="21"/>
          <ac:cxnSpMkLst>
            <pc:docMk/>
            <pc:sldMk cId="2909353126" sldId="2145705481"/>
            <ac:cxnSpMk id="39" creationId="{7BC35E84-0A21-5945-B07D-B04A9102018E}"/>
          </ac:cxnSpMkLst>
        </pc:cxnChg>
        <pc:cxnChg chg="add del mod topLvl">
          <ac:chgData name="Karl Hall" userId="338cca23-ce1e-48ec-8f27-00b6fdada974" providerId="ADAL" clId="{5B13A612-D081-FD44-9B34-19204EEA4ADA}" dt="2022-01-25T09:19:44.810" v="246" actId="21"/>
          <ac:cxnSpMkLst>
            <pc:docMk/>
            <pc:sldMk cId="2909353126" sldId="2145705481"/>
            <ac:cxnSpMk id="40" creationId="{9CA56655-E868-0E41-A476-FFAE73A67309}"/>
          </ac:cxnSpMkLst>
        </pc:cxnChg>
        <pc:cxnChg chg="add del mod topLvl">
          <ac:chgData name="Karl Hall" userId="338cca23-ce1e-48ec-8f27-00b6fdada974" providerId="ADAL" clId="{5B13A612-D081-FD44-9B34-19204EEA4ADA}" dt="2022-01-25T09:19:44.810" v="246" actId="21"/>
          <ac:cxnSpMkLst>
            <pc:docMk/>
            <pc:sldMk cId="2909353126" sldId="2145705481"/>
            <ac:cxnSpMk id="41" creationId="{4FBBF0C0-8A53-DC43-BD65-77E01C77AB51}"/>
          </ac:cxnSpMkLst>
        </pc:cxnChg>
        <pc:cxnChg chg="add del mod topLvl">
          <ac:chgData name="Karl Hall" userId="338cca23-ce1e-48ec-8f27-00b6fdada974" providerId="ADAL" clId="{5B13A612-D081-FD44-9B34-19204EEA4ADA}" dt="2022-01-25T09:19:44.810" v="246" actId="21"/>
          <ac:cxnSpMkLst>
            <pc:docMk/>
            <pc:sldMk cId="2909353126" sldId="2145705481"/>
            <ac:cxnSpMk id="42" creationId="{C7213E44-151F-E949-A1B5-6B2B5C9209C3}"/>
          </ac:cxnSpMkLst>
        </pc:cxnChg>
        <pc:cxnChg chg="del mod topLvl">
          <ac:chgData name="Karl Hall" userId="338cca23-ce1e-48ec-8f27-00b6fdada974" providerId="ADAL" clId="{5B13A612-D081-FD44-9B34-19204EEA4ADA}" dt="2022-01-25T09:41:16.948" v="552" actId="478"/>
          <ac:cxnSpMkLst>
            <pc:docMk/>
            <pc:sldMk cId="2909353126" sldId="2145705481"/>
            <ac:cxnSpMk id="43" creationId="{DC539A1A-D2AE-834B-977B-26966F9485D3}"/>
          </ac:cxnSpMkLst>
        </pc:cxnChg>
        <pc:cxnChg chg="del mod topLvl">
          <ac:chgData name="Karl Hall" userId="338cca23-ce1e-48ec-8f27-00b6fdada974" providerId="ADAL" clId="{5B13A612-D081-FD44-9B34-19204EEA4ADA}" dt="2022-01-25T09:39:15.286" v="482" actId="478"/>
          <ac:cxnSpMkLst>
            <pc:docMk/>
            <pc:sldMk cId="2909353126" sldId="2145705481"/>
            <ac:cxnSpMk id="44" creationId="{C4588208-FE0A-4040-AA59-6E4C6C8E5094}"/>
          </ac:cxnSpMkLst>
        </pc:cxnChg>
        <pc:cxnChg chg="del mod topLvl">
          <ac:chgData name="Karl Hall" userId="338cca23-ce1e-48ec-8f27-00b6fdada974" providerId="ADAL" clId="{5B13A612-D081-FD44-9B34-19204EEA4ADA}" dt="2022-01-25T09:39:47.422" v="495" actId="478"/>
          <ac:cxnSpMkLst>
            <pc:docMk/>
            <pc:sldMk cId="2909353126" sldId="2145705481"/>
            <ac:cxnSpMk id="45" creationId="{686DBF23-F3EB-2441-A068-081B2D5D26D1}"/>
          </ac:cxnSpMkLst>
        </pc:cxnChg>
        <pc:cxnChg chg="del mod topLvl">
          <ac:chgData name="Karl Hall" userId="338cca23-ce1e-48ec-8f27-00b6fdada974" providerId="ADAL" clId="{5B13A612-D081-FD44-9B34-19204EEA4ADA}" dt="2022-01-25T09:41:39.783" v="558" actId="478"/>
          <ac:cxnSpMkLst>
            <pc:docMk/>
            <pc:sldMk cId="2909353126" sldId="2145705481"/>
            <ac:cxnSpMk id="48" creationId="{8A6AF8C2-C3D4-114A-9713-4A7E7CEE3E10}"/>
          </ac:cxnSpMkLst>
        </pc:cxnChg>
        <pc:cxnChg chg="del mod topLvl">
          <ac:chgData name="Karl Hall" userId="338cca23-ce1e-48ec-8f27-00b6fdada974" providerId="ADAL" clId="{5B13A612-D081-FD44-9B34-19204EEA4ADA}" dt="2022-01-25T09:40:11.206" v="513" actId="478"/>
          <ac:cxnSpMkLst>
            <pc:docMk/>
            <pc:sldMk cId="2909353126" sldId="2145705481"/>
            <ac:cxnSpMk id="50" creationId="{7E97A7AE-938D-0A42-B793-3D07E19853A8}"/>
          </ac:cxnSpMkLst>
        </pc:cxnChg>
        <pc:cxnChg chg="del mod topLvl">
          <ac:chgData name="Karl Hall" userId="338cca23-ce1e-48ec-8f27-00b6fdada974" providerId="ADAL" clId="{5B13A612-D081-FD44-9B34-19204EEA4ADA}" dt="2022-01-25T09:40:33.406" v="532" actId="478"/>
          <ac:cxnSpMkLst>
            <pc:docMk/>
            <pc:sldMk cId="2909353126" sldId="2145705481"/>
            <ac:cxnSpMk id="51" creationId="{E5402939-9556-164C-8F7C-AAFDAA8BA411}"/>
          </ac:cxnSpMkLst>
        </pc:cxnChg>
        <pc:cxnChg chg="del mod topLvl">
          <ac:chgData name="Karl Hall" userId="338cca23-ce1e-48ec-8f27-00b6fdada974" providerId="ADAL" clId="{5B13A612-D081-FD44-9B34-19204EEA4ADA}" dt="2022-01-25T09:24:26.406" v="264" actId="478"/>
          <ac:cxnSpMkLst>
            <pc:docMk/>
            <pc:sldMk cId="2909353126" sldId="2145705481"/>
            <ac:cxnSpMk id="53" creationId="{3CF66CFA-71F1-8844-8E1B-7BBFCAAE4CD9}"/>
          </ac:cxnSpMkLst>
        </pc:cxnChg>
        <pc:cxnChg chg="del mod topLvl">
          <ac:chgData name="Karl Hall" userId="338cca23-ce1e-48ec-8f27-00b6fdada974" providerId="ADAL" clId="{5B13A612-D081-FD44-9B34-19204EEA4ADA}" dt="2022-01-25T09:24:26.406" v="264" actId="478"/>
          <ac:cxnSpMkLst>
            <pc:docMk/>
            <pc:sldMk cId="2909353126" sldId="2145705481"/>
            <ac:cxnSpMk id="54" creationId="{3ABDF4D5-14DC-684D-ADE1-B9D68BFF259E}"/>
          </ac:cxnSpMkLst>
        </pc:cxnChg>
        <pc:cxnChg chg="del mod topLvl">
          <ac:chgData name="Karl Hall" userId="338cca23-ce1e-48ec-8f27-00b6fdada974" providerId="ADAL" clId="{5B13A612-D081-FD44-9B34-19204EEA4ADA}" dt="2022-01-25T09:24:26.406" v="264" actId="478"/>
          <ac:cxnSpMkLst>
            <pc:docMk/>
            <pc:sldMk cId="2909353126" sldId="2145705481"/>
            <ac:cxnSpMk id="55" creationId="{0D701017-3B5B-A747-8F06-ECEADC0A8671}"/>
          </ac:cxnSpMkLst>
        </pc:cxnChg>
        <pc:cxnChg chg="del mod topLvl">
          <ac:chgData name="Karl Hall" userId="338cca23-ce1e-48ec-8f27-00b6fdada974" providerId="ADAL" clId="{5B13A612-D081-FD44-9B34-19204EEA4ADA}" dt="2022-01-25T09:24:26.406" v="264" actId="478"/>
          <ac:cxnSpMkLst>
            <pc:docMk/>
            <pc:sldMk cId="2909353126" sldId="2145705481"/>
            <ac:cxnSpMk id="56" creationId="{524B0B0B-4429-C240-BCE7-8C513A90CE3A}"/>
          </ac:cxnSpMkLst>
        </pc:cxnChg>
        <pc:cxnChg chg="del mod topLvl">
          <ac:chgData name="Karl Hall" userId="338cca23-ce1e-48ec-8f27-00b6fdada974" providerId="ADAL" clId="{5B13A612-D081-FD44-9B34-19204EEA4ADA}" dt="2022-01-25T09:31:35.373" v="409" actId="478"/>
          <ac:cxnSpMkLst>
            <pc:docMk/>
            <pc:sldMk cId="2909353126" sldId="2145705481"/>
            <ac:cxnSpMk id="63" creationId="{BDA620BA-9D69-8249-BEEA-796830D8015C}"/>
          </ac:cxnSpMkLst>
        </pc:cxnChg>
        <pc:cxnChg chg="add mod">
          <ac:chgData name="Karl Hall" userId="338cca23-ce1e-48ec-8f27-00b6fdada974" providerId="ADAL" clId="{5B13A612-D081-FD44-9B34-19204EEA4ADA}" dt="2022-01-25T09:41:21.341" v="553" actId="571"/>
          <ac:cxnSpMkLst>
            <pc:docMk/>
            <pc:sldMk cId="2909353126" sldId="2145705481"/>
            <ac:cxnSpMk id="98" creationId="{DB93433A-DAB1-754F-816C-6A64DB5EA7DE}"/>
          </ac:cxnSpMkLst>
        </pc:cxnChg>
        <pc:cxnChg chg="add mod">
          <ac:chgData name="Karl Hall" userId="338cca23-ce1e-48ec-8f27-00b6fdada974" providerId="ADAL" clId="{5B13A612-D081-FD44-9B34-19204EEA4ADA}" dt="2022-01-25T09:41:21.341" v="553" actId="571"/>
          <ac:cxnSpMkLst>
            <pc:docMk/>
            <pc:sldMk cId="2909353126" sldId="2145705481"/>
            <ac:cxnSpMk id="99" creationId="{E4F4A0B8-7CEE-E440-8084-5C8D86933991}"/>
          </ac:cxnSpMkLst>
        </pc:cxnChg>
        <pc:cxnChg chg="add mod">
          <ac:chgData name="Karl Hall" userId="338cca23-ce1e-48ec-8f27-00b6fdada974" providerId="ADAL" clId="{5B13A612-D081-FD44-9B34-19204EEA4ADA}" dt="2022-01-25T09:41:21.341" v="553" actId="571"/>
          <ac:cxnSpMkLst>
            <pc:docMk/>
            <pc:sldMk cId="2909353126" sldId="2145705481"/>
            <ac:cxnSpMk id="100" creationId="{1C94CBBE-D913-3E41-9A08-06AA59E6C837}"/>
          </ac:cxnSpMkLst>
        </pc:cxnChg>
        <pc:cxnChg chg="add mod">
          <ac:chgData name="Karl Hall" userId="338cca23-ce1e-48ec-8f27-00b6fdada974" providerId="ADAL" clId="{5B13A612-D081-FD44-9B34-19204EEA4ADA}" dt="2022-01-25T09:41:21.341" v="553" actId="571"/>
          <ac:cxnSpMkLst>
            <pc:docMk/>
            <pc:sldMk cId="2909353126" sldId="2145705481"/>
            <ac:cxnSpMk id="101" creationId="{5172FA06-4964-4544-9B4E-DE8F6D3500F7}"/>
          </ac:cxnSpMkLst>
        </pc:cxnChg>
        <pc:cxnChg chg="add mod">
          <ac:chgData name="Karl Hall" userId="338cca23-ce1e-48ec-8f27-00b6fdada974" providerId="ADAL" clId="{5B13A612-D081-FD44-9B34-19204EEA4ADA}" dt="2022-01-25T09:41:21.341" v="553" actId="571"/>
          <ac:cxnSpMkLst>
            <pc:docMk/>
            <pc:sldMk cId="2909353126" sldId="2145705481"/>
            <ac:cxnSpMk id="102" creationId="{883C1EFB-6C47-1D40-B23E-688A977B5528}"/>
          </ac:cxnSpMkLst>
        </pc:cxnChg>
        <pc:cxnChg chg="add mod">
          <ac:chgData name="Karl Hall" userId="338cca23-ce1e-48ec-8f27-00b6fdada974" providerId="ADAL" clId="{5B13A612-D081-FD44-9B34-19204EEA4ADA}" dt="2022-01-25T09:41:21.341" v="553" actId="571"/>
          <ac:cxnSpMkLst>
            <pc:docMk/>
            <pc:sldMk cId="2909353126" sldId="2145705481"/>
            <ac:cxnSpMk id="103" creationId="{AC1E8D61-63B6-A843-86BB-8CFB1B5A8BD4}"/>
          </ac:cxnSpMkLst>
        </pc:cxnChg>
        <pc:cxnChg chg="add mod">
          <ac:chgData name="Karl Hall" userId="338cca23-ce1e-48ec-8f27-00b6fdada974" providerId="ADAL" clId="{5B13A612-D081-FD44-9B34-19204EEA4ADA}" dt="2022-01-25T09:41:21.341" v="553" actId="571"/>
          <ac:cxnSpMkLst>
            <pc:docMk/>
            <pc:sldMk cId="2909353126" sldId="2145705481"/>
            <ac:cxnSpMk id="104" creationId="{BD03751C-E08B-804F-8E0C-FDEE2F8C89AA}"/>
          </ac:cxnSpMkLst>
        </pc:cxnChg>
        <pc:cxnChg chg="add mod">
          <ac:chgData name="Karl Hall" userId="338cca23-ce1e-48ec-8f27-00b6fdada974" providerId="ADAL" clId="{5B13A612-D081-FD44-9B34-19204EEA4ADA}" dt="2022-01-25T09:41:21.341" v="553" actId="571"/>
          <ac:cxnSpMkLst>
            <pc:docMk/>
            <pc:sldMk cId="2909353126" sldId="2145705481"/>
            <ac:cxnSpMk id="105" creationId="{FF157470-8007-664C-8B82-CF5ECFE57DD4}"/>
          </ac:cxnSpMkLst>
        </pc:cxnChg>
        <pc:cxnChg chg="add mod">
          <ac:chgData name="Karl Hall" userId="338cca23-ce1e-48ec-8f27-00b6fdada974" providerId="ADAL" clId="{5B13A612-D081-FD44-9B34-19204EEA4ADA}" dt="2022-01-25T09:41:21.341" v="553" actId="571"/>
          <ac:cxnSpMkLst>
            <pc:docMk/>
            <pc:sldMk cId="2909353126" sldId="2145705481"/>
            <ac:cxnSpMk id="106" creationId="{27883CD7-A72F-354A-AB7C-58FDC213FB80}"/>
          </ac:cxnSpMkLst>
        </pc:cxnChg>
        <pc:cxnChg chg="add mod">
          <ac:chgData name="Karl Hall" userId="338cca23-ce1e-48ec-8f27-00b6fdada974" providerId="ADAL" clId="{5B13A612-D081-FD44-9B34-19204EEA4ADA}" dt="2022-01-25T09:41:21.341" v="553" actId="571"/>
          <ac:cxnSpMkLst>
            <pc:docMk/>
            <pc:sldMk cId="2909353126" sldId="2145705481"/>
            <ac:cxnSpMk id="107" creationId="{A7701797-61A5-F643-9B9E-4E5AE632994A}"/>
          </ac:cxnSpMkLst>
        </pc:cxnChg>
        <pc:cxnChg chg="add mod">
          <ac:chgData name="Karl Hall" userId="338cca23-ce1e-48ec-8f27-00b6fdada974" providerId="ADAL" clId="{5B13A612-D081-FD44-9B34-19204EEA4ADA}" dt="2022-01-25T09:41:21.341" v="553" actId="571"/>
          <ac:cxnSpMkLst>
            <pc:docMk/>
            <pc:sldMk cId="2909353126" sldId="2145705481"/>
            <ac:cxnSpMk id="108" creationId="{C56D2A28-6CD1-4348-A7E6-67F4C4327921}"/>
          </ac:cxnSpMkLst>
        </pc:cxnChg>
        <pc:cxnChg chg="add mod">
          <ac:chgData name="Karl Hall" userId="338cca23-ce1e-48ec-8f27-00b6fdada974" providerId="ADAL" clId="{5B13A612-D081-FD44-9B34-19204EEA4ADA}" dt="2022-01-25T09:41:21.341" v="553" actId="571"/>
          <ac:cxnSpMkLst>
            <pc:docMk/>
            <pc:sldMk cId="2909353126" sldId="2145705481"/>
            <ac:cxnSpMk id="109" creationId="{075E673C-1AFF-AC4F-91EA-2B5FBAF74E13}"/>
          </ac:cxnSpMkLst>
        </pc:cxnChg>
        <pc:cxnChg chg="add mod">
          <ac:chgData name="Karl Hall" userId="338cca23-ce1e-48ec-8f27-00b6fdada974" providerId="ADAL" clId="{5B13A612-D081-FD44-9B34-19204EEA4ADA}" dt="2022-01-25T09:41:21.341" v="553" actId="571"/>
          <ac:cxnSpMkLst>
            <pc:docMk/>
            <pc:sldMk cId="2909353126" sldId="2145705481"/>
            <ac:cxnSpMk id="110" creationId="{7F4BD08E-CBEA-094D-B6E8-63BA72514E89}"/>
          </ac:cxnSpMkLst>
        </pc:cxnChg>
        <pc:cxnChg chg="add mod">
          <ac:chgData name="Karl Hall" userId="338cca23-ce1e-48ec-8f27-00b6fdada974" providerId="ADAL" clId="{5B13A612-D081-FD44-9B34-19204EEA4ADA}" dt="2022-01-25T09:41:21.341" v="553" actId="571"/>
          <ac:cxnSpMkLst>
            <pc:docMk/>
            <pc:sldMk cId="2909353126" sldId="2145705481"/>
            <ac:cxnSpMk id="111" creationId="{A18F570A-E9B5-1E4F-A4BC-65FBAD415763}"/>
          </ac:cxnSpMkLst>
        </pc:cxnChg>
        <pc:cxnChg chg="add mod">
          <ac:chgData name="Karl Hall" userId="338cca23-ce1e-48ec-8f27-00b6fdada974" providerId="ADAL" clId="{5B13A612-D081-FD44-9B34-19204EEA4ADA}" dt="2022-01-25T09:41:21.341" v="553" actId="571"/>
          <ac:cxnSpMkLst>
            <pc:docMk/>
            <pc:sldMk cId="2909353126" sldId="2145705481"/>
            <ac:cxnSpMk id="112" creationId="{C7B1F7F3-6BCD-B944-A408-A171F6203F13}"/>
          </ac:cxnSpMkLst>
        </pc:cxnChg>
        <pc:cxnChg chg="add mod">
          <ac:chgData name="Karl Hall" userId="338cca23-ce1e-48ec-8f27-00b6fdada974" providerId="ADAL" clId="{5B13A612-D081-FD44-9B34-19204EEA4ADA}" dt="2022-01-25T09:41:21.341" v="553" actId="571"/>
          <ac:cxnSpMkLst>
            <pc:docMk/>
            <pc:sldMk cId="2909353126" sldId="2145705481"/>
            <ac:cxnSpMk id="113" creationId="{47E6EE34-6F48-C84E-9A34-BA1F1DE81EE3}"/>
          </ac:cxnSpMkLst>
        </pc:cxnChg>
        <pc:cxnChg chg="add mod">
          <ac:chgData name="Karl Hall" userId="338cca23-ce1e-48ec-8f27-00b6fdada974" providerId="ADAL" clId="{5B13A612-D081-FD44-9B34-19204EEA4ADA}" dt="2022-01-25T09:41:21.341" v="553" actId="571"/>
          <ac:cxnSpMkLst>
            <pc:docMk/>
            <pc:sldMk cId="2909353126" sldId="2145705481"/>
            <ac:cxnSpMk id="114" creationId="{173CBF43-1E7C-F04E-A145-C069BE0EA73D}"/>
          </ac:cxnSpMkLst>
        </pc:cxnChg>
        <pc:cxnChg chg="add mod">
          <ac:chgData name="Karl Hall" userId="338cca23-ce1e-48ec-8f27-00b6fdada974" providerId="ADAL" clId="{5B13A612-D081-FD44-9B34-19204EEA4ADA}" dt="2022-01-25T09:41:21.341" v="553" actId="571"/>
          <ac:cxnSpMkLst>
            <pc:docMk/>
            <pc:sldMk cId="2909353126" sldId="2145705481"/>
            <ac:cxnSpMk id="115" creationId="{31B3D1C4-A82C-664A-981C-D742193947B4}"/>
          </ac:cxnSpMkLst>
        </pc:cxnChg>
        <pc:cxnChg chg="add mod">
          <ac:chgData name="Karl Hall" userId="338cca23-ce1e-48ec-8f27-00b6fdada974" providerId="ADAL" clId="{5B13A612-D081-FD44-9B34-19204EEA4ADA}" dt="2022-01-25T09:41:21.341" v="553" actId="571"/>
          <ac:cxnSpMkLst>
            <pc:docMk/>
            <pc:sldMk cId="2909353126" sldId="2145705481"/>
            <ac:cxnSpMk id="123" creationId="{3460A7B3-D301-9649-A6C3-3698623CFED5}"/>
          </ac:cxnSpMkLst>
        </pc:cxnChg>
        <pc:cxnChg chg="add mod">
          <ac:chgData name="Karl Hall" userId="338cca23-ce1e-48ec-8f27-00b6fdada974" providerId="ADAL" clId="{5B13A612-D081-FD44-9B34-19204EEA4ADA}" dt="2022-01-25T09:41:21.341" v="553" actId="571"/>
          <ac:cxnSpMkLst>
            <pc:docMk/>
            <pc:sldMk cId="2909353126" sldId="2145705481"/>
            <ac:cxnSpMk id="124" creationId="{C2FC905C-5512-F64A-AF5F-1A1C019E3FC1}"/>
          </ac:cxnSpMkLst>
        </pc:cxnChg>
        <pc:cxnChg chg="add mod">
          <ac:chgData name="Karl Hall" userId="338cca23-ce1e-48ec-8f27-00b6fdada974" providerId="ADAL" clId="{5B13A612-D081-FD44-9B34-19204EEA4ADA}" dt="2022-01-25T09:41:21.341" v="553" actId="571"/>
          <ac:cxnSpMkLst>
            <pc:docMk/>
            <pc:sldMk cId="2909353126" sldId="2145705481"/>
            <ac:cxnSpMk id="125" creationId="{6D50B8A3-4E12-2D44-9496-99B4C7245997}"/>
          </ac:cxnSpMkLst>
        </pc:cxnChg>
        <pc:cxnChg chg="add mod">
          <ac:chgData name="Karl Hall" userId="338cca23-ce1e-48ec-8f27-00b6fdada974" providerId="ADAL" clId="{5B13A612-D081-FD44-9B34-19204EEA4ADA}" dt="2022-01-25T09:41:21.341" v="553" actId="571"/>
          <ac:cxnSpMkLst>
            <pc:docMk/>
            <pc:sldMk cId="2909353126" sldId="2145705481"/>
            <ac:cxnSpMk id="126" creationId="{E2B7EFC2-7901-C247-9FA7-E69C7ACCA9FA}"/>
          </ac:cxnSpMkLst>
        </pc:cxnChg>
        <pc:cxnChg chg="add mod">
          <ac:chgData name="Karl Hall" userId="338cca23-ce1e-48ec-8f27-00b6fdada974" providerId="ADAL" clId="{5B13A612-D081-FD44-9B34-19204EEA4ADA}" dt="2022-01-25T09:41:59.898" v="573" actId="1036"/>
          <ac:cxnSpMkLst>
            <pc:docMk/>
            <pc:sldMk cId="2909353126" sldId="2145705481"/>
            <ac:cxnSpMk id="151" creationId="{CD0517B0-191F-214E-84A2-B82DBC6028EB}"/>
          </ac:cxnSpMkLst>
        </pc:cxnChg>
        <pc:cxnChg chg="add mod">
          <ac:chgData name="Karl Hall" userId="338cca23-ce1e-48ec-8f27-00b6fdada974" providerId="ADAL" clId="{5B13A612-D081-FD44-9B34-19204EEA4ADA}" dt="2022-01-25T09:41:59.898" v="573" actId="1036"/>
          <ac:cxnSpMkLst>
            <pc:docMk/>
            <pc:sldMk cId="2909353126" sldId="2145705481"/>
            <ac:cxnSpMk id="152" creationId="{192C2F9D-79B1-5F4F-A9B2-FFE1C8E985F4}"/>
          </ac:cxnSpMkLst>
        </pc:cxnChg>
        <pc:cxnChg chg="add mod">
          <ac:chgData name="Karl Hall" userId="338cca23-ce1e-48ec-8f27-00b6fdada974" providerId="ADAL" clId="{5B13A612-D081-FD44-9B34-19204EEA4ADA}" dt="2022-01-25T09:41:21.341" v="553" actId="571"/>
          <ac:cxnSpMkLst>
            <pc:docMk/>
            <pc:sldMk cId="2909353126" sldId="2145705481"/>
            <ac:cxnSpMk id="157" creationId="{4980F359-E977-A948-996A-46733C7C456A}"/>
          </ac:cxnSpMkLst>
        </pc:cxnChg>
        <pc:cxnChg chg="add mod">
          <ac:chgData name="Karl Hall" userId="338cca23-ce1e-48ec-8f27-00b6fdada974" providerId="ADAL" clId="{5B13A612-D081-FD44-9B34-19204EEA4ADA}" dt="2022-01-25T09:41:21.341" v="553" actId="571"/>
          <ac:cxnSpMkLst>
            <pc:docMk/>
            <pc:sldMk cId="2909353126" sldId="2145705481"/>
            <ac:cxnSpMk id="160" creationId="{7B447599-0546-D945-94AD-4A241CC97DFA}"/>
          </ac:cxnSpMkLst>
        </pc:cxnChg>
        <pc:cxnChg chg="add mod">
          <ac:chgData name="Karl Hall" userId="338cca23-ce1e-48ec-8f27-00b6fdada974" providerId="ADAL" clId="{5B13A612-D081-FD44-9B34-19204EEA4ADA}" dt="2022-01-25T09:41:59.898" v="573" actId="1036"/>
          <ac:cxnSpMkLst>
            <pc:docMk/>
            <pc:sldMk cId="2909353126" sldId="2145705481"/>
            <ac:cxnSpMk id="167" creationId="{449B5A67-DE70-E24B-AF40-ED74E9149D27}"/>
          </ac:cxnSpMkLst>
        </pc:cxnChg>
        <pc:cxnChg chg="add mod">
          <ac:chgData name="Karl Hall" userId="338cca23-ce1e-48ec-8f27-00b6fdada974" providerId="ADAL" clId="{5B13A612-D081-FD44-9B34-19204EEA4ADA}" dt="2022-01-25T09:41:59.898" v="573" actId="1036"/>
          <ac:cxnSpMkLst>
            <pc:docMk/>
            <pc:sldMk cId="2909353126" sldId="2145705481"/>
            <ac:cxnSpMk id="168" creationId="{E81B475F-928B-9144-A47C-4E7B338280C0}"/>
          </ac:cxnSpMkLst>
        </pc:cxnChg>
        <pc:cxnChg chg="add mod">
          <ac:chgData name="Karl Hall" userId="338cca23-ce1e-48ec-8f27-00b6fdada974" providerId="ADAL" clId="{5B13A612-D081-FD44-9B34-19204EEA4ADA}" dt="2022-01-25T09:41:59.898" v="573" actId="1036"/>
          <ac:cxnSpMkLst>
            <pc:docMk/>
            <pc:sldMk cId="2909353126" sldId="2145705481"/>
            <ac:cxnSpMk id="170" creationId="{5DA6C54B-352C-3D43-8AC6-7276E41953C2}"/>
          </ac:cxnSpMkLst>
        </pc:cxnChg>
        <pc:cxnChg chg="add mod">
          <ac:chgData name="Karl Hall" userId="338cca23-ce1e-48ec-8f27-00b6fdada974" providerId="ADAL" clId="{5B13A612-D081-FD44-9B34-19204EEA4ADA}" dt="2022-01-25T09:41:59.898" v="573" actId="1036"/>
          <ac:cxnSpMkLst>
            <pc:docMk/>
            <pc:sldMk cId="2909353126" sldId="2145705481"/>
            <ac:cxnSpMk id="173" creationId="{B1281AD7-038C-E84A-BFA5-22C8D871C5D5}"/>
          </ac:cxnSpMkLst>
        </pc:cxnChg>
        <pc:cxnChg chg="add mod">
          <ac:chgData name="Karl Hall" userId="338cca23-ce1e-48ec-8f27-00b6fdada974" providerId="ADAL" clId="{5B13A612-D081-FD44-9B34-19204EEA4ADA}" dt="2022-01-25T09:41:34.008" v="557" actId="14100"/>
          <ac:cxnSpMkLst>
            <pc:docMk/>
            <pc:sldMk cId="2909353126" sldId="2145705481"/>
            <ac:cxnSpMk id="176" creationId="{EC694A87-93C0-6044-9134-21D7E37FB0B0}"/>
          </ac:cxnSpMkLst>
        </pc:cxnChg>
        <pc:cxnChg chg="add mod">
          <ac:chgData name="Karl Hall" userId="338cca23-ce1e-48ec-8f27-00b6fdada974" providerId="ADAL" clId="{5B13A612-D081-FD44-9B34-19204EEA4ADA}" dt="2022-01-25T09:41:59.898" v="573" actId="1036"/>
          <ac:cxnSpMkLst>
            <pc:docMk/>
            <pc:sldMk cId="2909353126" sldId="2145705481"/>
            <ac:cxnSpMk id="179" creationId="{B2C9038E-6F03-524B-81A2-ED9C96410868}"/>
          </ac:cxnSpMkLst>
        </pc:cxnChg>
      </pc:sldChg>
      <pc:sldChg chg="mod modShow">
        <pc:chgData name="Karl Hall" userId="338cca23-ce1e-48ec-8f27-00b6fdada974" providerId="ADAL" clId="{5B13A612-D081-FD44-9B34-19204EEA4ADA}" dt="2022-01-25T09:42:19.935" v="575" actId="729"/>
        <pc:sldMkLst>
          <pc:docMk/>
          <pc:sldMk cId="2338027096" sldId="2145705482"/>
        </pc:sldMkLst>
      </pc:sldChg>
    </pc:docChg>
  </pc:docChgLst>
  <pc:docChgLst>
    <pc:chgData name="Navendu Sanwal" userId="b195abe4-d314-418f-93a1-83b39d720a91" providerId="ADAL" clId="{ECF75F18-FB59-D14E-BB87-F9372ECCE996}"/>
    <pc:docChg chg="undo custSel modSld">
      <pc:chgData name="Navendu Sanwal" userId="b195abe4-d314-418f-93a1-83b39d720a91" providerId="ADAL" clId="{ECF75F18-FB59-D14E-BB87-F9372ECCE996}" dt="2022-03-10T07:40:22.606" v="1" actId="1076"/>
      <pc:docMkLst>
        <pc:docMk/>
      </pc:docMkLst>
      <pc:sldChg chg="modSp mod">
        <pc:chgData name="Navendu Sanwal" userId="b195abe4-d314-418f-93a1-83b39d720a91" providerId="ADAL" clId="{ECF75F18-FB59-D14E-BB87-F9372ECCE996}" dt="2022-03-10T07:40:22.606" v="1" actId="1076"/>
        <pc:sldMkLst>
          <pc:docMk/>
          <pc:sldMk cId="1967750365" sldId="2145705457"/>
        </pc:sldMkLst>
        <pc:spChg chg="mod">
          <ac:chgData name="Navendu Sanwal" userId="b195abe4-d314-418f-93a1-83b39d720a91" providerId="ADAL" clId="{ECF75F18-FB59-D14E-BB87-F9372ECCE996}" dt="2022-03-10T07:40:22.606" v="1" actId="1076"/>
          <ac:spMkLst>
            <pc:docMk/>
            <pc:sldMk cId="1967750365" sldId="2145705457"/>
            <ac:spMk id="2" creationId="{E1F6A2F9-50CB-2E4C-A46D-E2649DCBBA7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utura Next Book" panose="020B0502020204020303" pitchFamily="34"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utura Next Book" panose="020B0502020204020303" pitchFamily="34" charset="77"/>
              </a:defRPr>
            </a:lvl1pPr>
          </a:lstStyle>
          <a:p>
            <a:fld id="{63B08556-8587-1447-A3BE-E1063EB1DDE9}" type="datetimeFigureOut">
              <a:rPr lang="en-US" smtClean="0"/>
              <a:pPr/>
              <a:t>4/14/23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utura Next Book" panose="020B0502020204020303" pitchFamily="34"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utura Next Book" panose="020B0502020204020303" pitchFamily="34" charset="77"/>
              </a:defRPr>
            </a:lvl1pPr>
          </a:lstStyle>
          <a:p>
            <a:fld id="{7A98D17C-A7EE-D345-89E6-D3D1C299CC23}" type="slidenum">
              <a:rPr lang="en-US" smtClean="0"/>
              <a:pPr/>
              <a:t>‹#›</a:t>
            </a:fld>
            <a:endParaRPr lang="en-US"/>
          </a:p>
        </p:txBody>
      </p:sp>
    </p:spTree>
    <p:extLst>
      <p:ext uri="{BB962C8B-B14F-4D97-AF65-F5344CB8AC3E}">
        <p14:creationId xmlns:p14="http://schemas.microsoft.com/office/powerpoint/2010/main" val="83647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utura Next Book" panose="020B0502020204020303" pitchFamily="34" charset="77"/>
        <a:ea typeface="+mn-ea"/>
        <a:cs typeface="+mn-cs"/>
      </a:defRPr>
    </a:lvl1pPr>
    <a:lvl2pPr marL="457200" algn="l" defTabSz="914400" rtl="0" eaLnBrk="1" latinLnBrk="0" hangingPunct="1">
      <a:defRPr sz="1200" b="0" i="0" kern="1200">
        <a:solidFill>
          <a:schemeClr val="tx1"/>
        </a:solidFill>
        <a:latin typeface="Futura Next Book" panose="020B0502020204020303" pitchFamily="34" charset="77"/>
        <a:ea typeface="+mn-ea"/>
        <a:cs typeface="+mn-cs"/>
      </a:defRPr>
    </a:lvl2pPr>
    <a:lvl3pPr marL="914400" algn="l" defTabSz="914400" rtl="0" eaLnBrk="1" latinLnBrk="0" hangingPunct="1">
      <a:defRPr sz="1200" b="0" i="0" kern="1200">
        <a:solidFill>
          <a:schemeClr val="tx1"/>
        </a:solidFill>
        <a:latin typeface="Futura Next Book" panose="020B0502020204020303" pitchFamily="34" charset="77"/>
        <a:ea typeface="+mn-ea"/>
        <a:cs typeface="+mn-cs"/>
      </a:defRPr>
    </a:lvl3pPr>
    <a:lvl4pPr marL="1371600" algn="l" defTabSz="914400" rtl="0" eaLnBrk="1" latinLnBrk="0" hangingPunct="1">
      <a:defRPr sz="1200" b="0" i="0" kern="1200">
        <a:solidFill>
          <a:schemeClr val="tx1"/>
        </a:solidFill>
        <a:latin typeface="Futura Next Book" panose="020B0502020204020303" pitchFamily="34" charset="77"/>
        <a:ea typeface="+mn-ea"/>
        <a:cs typeface="+mn-cs"/>
      </a:defRPr>
    </a:lvl4pPr>
    <a:lvl5pPr marL="1828800" algn="l" defTabSz="914400" rtl="0" eaLnBrk="1" latinLnBrk="0" hangingPunct="1">
      <a:defRPr sz="1200" b="0" i="0" kern="1200">
        <a:solidFill>
          <a:schemeClr val="tx1"/>
        </a:solidFill>
        <a:latin typeface="Futura Next Book" panose="020B0502020204020303"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000000"/>
                </a:solidFill>
                <a:effectLst/>
                <a:latin typeface="Courier New" panose="02070309020205020404" pitchFamily="49" charset="0"/>
              </a:rPr>
              <a:t>We can create awesome web applications and websites with the technologies we have right now, but there’s still a performance that needs to be considered. And at that point, there are many discussions on the way, applications should be rendered.</a:t>
            </a:r>
            <a:endParaRPr lang="en-GB" dirty="0">
              <a:effectLst/>
            </a:endParaRPr>
          </a:p>
        </p:txBody>
      </p:sp>
      <p:sp>
        <p:nvSpPr>
          <p:cNvPr id="4" name="Slide Number Placeholder 3"/>
          <p:cNvSpPr>
            <a:spLocks noGrp="1"/>
          </p:cNvSpPr>
          <p:nvPr>
            <p:ph type="sldNum" sz="quarter" idx="5"/>
          </p:nvPr>
        </p:nvSpPr>
        <p:spPr/>
        <p:txBody>
          <a:bodyPr/>
          <a:lstStyle/>
          <a:p>
            <a:fld id="{B33DBE06-4D6C-B146-B5EA-77882F6AAF84}" type="slidenum">
              <a:rPr lang="en-US" smtClean="0"/>
              <a:t>1</a:t>
            </a:fld>
            <a:endParaRPr lang="en-US"/>
          </a:p>
        </p:txBody>
      </p:sp>
    </p:spTree>
    <p:extLst>
      <p:ext uri="{BB962C8B-B14F-4D97-AF65-F5344CB8AC3E}">
        <p14:creationId xmlns:p14="http://schemas.microsoft.com/office/powerpoint/2010/main" val="2520228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in Numbers how much time spent on average on project setup and all code quality tools setup , pipelines etc</a:t>
            </a:r>
          </a:p>
          <a:p>
            <a:r>
              <a:rPr lang="en-GB"/>
              <a:t> 2-3 sprints </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438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in Numbers how much time spent on average on project setup and all code quality tools setup , pipelines etc</a:t>
            </a:r>
          </a:p>
          <a:p>
            <a:r>
              <a:rPr lang="en-GB"/>
              <a:t> 2-3 sprints </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4663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in Numbers how much time spent on average on project setup and all code quality tools setup , pipelines etc</a:t>
            </a:r>
          </a:p>
          <a:p>
            <a:r>
              <a:rPr lang="en-GB"/>
              <a:t> 2-3 sprints </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991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in Numbers how much time spent on average on project setup and all code quality tools setup , pipelines etc</a:t>
            </a:r>
          </a:p>
          <a:p>
            <a:r>
              <a:rPr lang="en-GB"/>
              <a:t> 2-3 sprints </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16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in Numbers how much time spent on average on project setup and all code quality tools setup , pipelines etc</a:t>
            </a:r>
          </a:p>
          <a:p>
            <a:r>
              <a:rPr lang="en-GB"/>
              <a:t> 2-3 sprints </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289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talk about this slide instead of showing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5386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16</a:t>
            </a:fld>
            <a:endParaRPr lang="en-US"/>
          </a:p>
        </p:txBody>
      </p:sp>
    </p:spTree>
    <p:extLst>
      <p:ext uri="{BB962C8B-B14F-4D97-AF65-F5344CB8AC3E}">
        <p14:creationId xmlns:p14="http://schemas.microsoft.com/office/powerpoint/2010/main" val="2930128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17</a:t>
            </a:fld>
            <a:endParaRPr lang="en-US"/>
          </a:p>
        </p:txBody>
      </p:sp>
    </p:spTree>
    <p:extLst>
      <p:ext uri="{BB962C8B-B14F-4D97-AF65-F5344CB8AC3E}">
        <p14:creationId xmlns:p14="http://schemas.microsoft.com/office/powerpoint/2010/main" val="1149552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different slides for </a:t>
            </a:r>
            <a:r>
              <a:rPr lang="en-GB" dirty="0" err="1"/>
              <a:t>csr</a:t>
            </a:r>
            <a:r>
              <a:rPr lang="en-GB" dirty="0"/>
              <a:t>, </a:t>
            </a:r>
            <a:r>
              <a:rPr lang="en-GB" dirty="0" err="1"/>
              <a:t>ssr,ssg,isr</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569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different slides for </a:t>
            </a:r>
            <a:r>
              <a:rPr lang="en-GB" dirty="0" err="1"/>
              <a:t>csr</a:t>
            </a:r>
            <a:r>
              <a:rPr lang="en-GB" dirty="0"/>
              <a:t>, </a:t>
            </a:r>
            <a:r>
              <a:rPr lang="en-GB" dirty="0" err="1"/>
              <a:t>ssr,ssg,isr</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6667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0794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different slides for </a:t>
            </a:r>
            <a:r>
              <a:rPr lang="en-GB" dirty="0" err="1"/>
              <a:t>csr</a:t>
            </a:r>
            <a:r>
              <a:rPr lang="en-GB" dirty="0"/>
              <a:t>, </a:t>
            </a:r>
            <a:r>
              <a:rPr lang="en-GB" dirty="0" err="1"/>
              <a:t>ssr,ssg,isr</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464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in Numbers how much time spent on average on project setup and all code quality tools setup , pipelines etc</a:t>
            </a:r>
          </a:p>
          <a:p>
            <a:r>
              <a:rPr lang="en-GB"/>
              <a:t> 2-3 sprints </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09332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examples are time based revalidation of the pages after build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276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examples are time based revalidation of the pages after build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9056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088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4</a:t>
            </a:fld>
            <a:endParaRPr lang="en-US"/>
          </a:p>
        </p:txBody>
      </p:sp>
    </p:spTree>
    <p:extLst>
      <p:ext uri="{BB962C8B-B14F-4D97-AF65-F5344CB8AC3E}">
        <p14:creationId xmlns:p14="http://schemas.microsoft.com/office/powerpoint/2010/main" val="1508794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SSR – Need to talk about for all routes server will send same HTML and on client side after executing of JS actual data loaded </a:t>
            </a:r>
          </a:p>
        </p:txBody>
      </p:sp>
      <p:sp>
        <p:nvSpPr>
          <p:cNvPr id="4" name="Slide Number Placeholder 3"/>
          <p:cNvSpPr>
            <a:spLocks noGrp="1"/>
          </p:cNvSpPr>
          <p:nvPr>
            <p:ph type="sldNum" sz="quarter" idx="5"/>
          </p:nvPr>
        </p:nvSpPr>
        <p:spPr/>
        <p:txBody>
          <a:bodyPr/>
          <a:lstStyle/>
          <a:p>
            <a:fld id="{7A98D17C-A7EE-D345-89E6-D3D1C299CC23}" type="slidenum">
              <a:rPr lang="en-US" smtClean="0"/>
              <a:pPr/>
              <a:t>5</a:t>
            </a:fld>
            <a:endParaRPr lang="en-US"/>
          </a:p>
        </p:txBody>
      </p:sp>
    </p:spTree>
    <p:extLst>
      <p:ext uri="{BB962C8B-B14F-4D97-AF65-F5344CB8AC3E}">
        <p14:creationId xmlns:p14="http://schemas.microsoft.com/office/powerpoint/2010/main" val="858347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SSR – Need to talk about for all routes server will send same HTML and on client side after executing of JS actual data loaded </a:t>
            </a:r>
          </a:p>
        </p:txBody>
      </p:sp>
      <p:sp>
        <p:nvSpPr>
          <p:cNvPr id="4" name="Slide Number Placeholder 3"/>
          <p:cNvSpPr>
            <a:spLocks noGrp="1"/>
          </p:cNvSpPr>
          <p:nvPr>
            <p:ph type="sldNum" sz="quarter" idx="5"/>
          </p:nvPr>
        </p:nvSpPr>
        <p:spPr/>
        <p:txBody>
          <a:bodyPr/>
          <a:lstStyle/>
          <a:p>
            <a:fld id="{7A98D17C-A7EE-D345-89E6-D3D1C299CC23}" type="slidenum">
              <a:rPr lang="en-US" smtClean="0"/>
              <a:pPr/>
              <a:t>6</a:t>
            </a:fld>
            <a:endParaRPr lang="en-US"/>
          </a:p>
        </p:txBody>
      </p:sp>
    </p:spTree>
    <p:extLst>
      <p:ext uri="{BB962C8B-B14F-4D97-AF65-F5344CB8AC3E}">
        <p14:creationId xmlns:p14="http://schemas.microsoft.com/office/powerpoint/2010/main" val="2606965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SSR – Need to talk about for all routes server will send same HTML and on client side after executing of JS actual data loaded </a:t>
            </a:r>
          </a:p>
        </p:txBody>
      </p:sp>
      <p:sp>
        <p:nvSpPr>
          <p:cNvPr id="4" name="Slide Number Placeholder 3"/>
          <p:cNvSpPr>
            <a:spLocks noGrp="1"/>
          </p:cNvSpPr>
          <p:nvPr>
            <p:ph type="sldNum" sz="quarter" idx="5"/>
          </p:nvPr>
        </p:nvSpPr>
        <p:spPr/>
        <p:txBody>
          <a:bodyPr/>
          <a:lstStyle/>
          <a:p>
            <a:fld id="{7A98D17C-A7EE-D345-89E6-D3D1C299CC23}" type="slidenum">
              <a:rPr lang="en-US" smtClean="0"/>
              <a:pPr/>
              <a:t>7</a:t>
            </a:fld>
            <a:endParaRPr lang="en-US"/>
          </a:p>
        </p:txBody>
      </p:sp>
    </p:spTree>
    <p:extLst>
      <p:ext uri="{BB962C8B-B14F-4D97-AF65-F5344CB8AC3E}">
        <p14:creationId xmlns:p14="http://schemas.microsoft.com/office/powerpoint/2010/main" val="477125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8</a:t>
            </a:fld>
            <a:endParaRPr lang="en-US"/>
          </a:p>
        </p:txBody>
      </p:sp>
    </p:spTree>
    <p:extLst>
      <p:ext uri="{BB962C8B-B14F-4D97-AF65-F5344CB8AC3E}">
        <p14:creationId xmlns:p14="http://schemas.microsoft.com/office/powerpoint/2010/main" val="2890158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9</a:t>
            </a:fld>
            <a:endParaRPr lang="en-US"/>
          </a:p>
        </p:txBody>
      </p:sp>
    </p:spTree>
    <p:extLst>
      <p:ext uri="{BB962C8B-B14F-4D97-AF65-F5344CB8AC3E}">
        <p14:creationId xmlns:p14="http://schemas.microsoft.com/office/powerpoint/2010/main" val="42323174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rand Mark — Positiv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275EB-D295-B044-B04D-B9E2FCE2B3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lide Number Placeholder 3">
            <a:extLst>
              <a:ext uri="{FF2B5EF4-FFF2-40B4-BE49-F238E27FC236}">
                <a16:creationId xmlns:a16="http://schemas.microsoft.com/office/drawing/2014/main" id="{C36A435C-E2C2-7A40-AAAA-64A88307FDF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41243491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5" name="Picture Placeholder 23">
            <a:extLst>
              <a:ext uri="{FF2B5EF4-FFF2-40B4-BE49-F238E27FC236}">
                <a16:creationId xmlns:a16="http://schemas.microsoft.com/office/drawing/2014/main" id="{9AF324A3-A62A-6C4A-AD2B-3849FA3C2F7D}"/>
              </a:ext>
            </a:extLst>
          </p:cNvPr>
          <p:cNvSpPr>
            <a:spLocks noGrp="1"/>
          </p:cNvSpPr>
          <p:nvPr>
            <p:ph type="pic" sz="quarter" idx="14" hasCustomPrompt="1"/>
          </p:nvPr>
        </p:nvSpPr>
        <p:spPr>
          <a:xfrm>
            <a:off x="5864352" y="0"/>
            <a:ext cx="6324600" cy="6858000"/>
          </a:xfrm>
          <a:custGeom>
            <a:avLst/>
            <a:gdLst>
              <a:gd name="connsiteX0" fmla="*/ 516790 w 6324600"/>
              <a:gd name="connsiteY0" fmla="*/ 0 h 6858000"/>
              <a:gd name="connsiteX1" fmla="*/ 6324600 w 6324600"/>
              <a:gd name="connsiteY1" fmla="*/ 0 h 6858000"/>
              <a:gd name="connsiteX2" fmla="*/ 6324600 w 6324600"/>
              <a:gd name="connsiteY2" fmla="*/ 6858000 h 6858000"/>
              <a:gd name="connsiteX3" fmla="*/ 516790 w 6324600"/>
              <a:gd name="connsiteY3" fmla="*/ 6858000 h 6858000"/>
              <a:gd name="connsiteX4" fmla="*/ 364310 w 6324600"/>
              <a:gd name="connsiteY4" fmla="*/ 6321024 h 6858000"/>
              <a:gd name="connsiteX5" fmla="*/ 0 w 6324600"/>
              <a:gd name="connsiteY5" fmla="*/ 3429000 h 6858000"/>
              <a:gd name="connsiteX6" fmla="*/ 364311 w 6324600"/>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4600" h="6858000">
                <a:moveTo>
                  <a:pt x="516790" y="0"/>
                </a:moveTo>
                <a:lnTo>
                  <a:pt x="6324600" y="0"/>
                </a:lnTo>
                <a:lnTo>
                  <a:pt x="6324600"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Next-Medium" panose="020B0602020204020303" pitchFamily="34" charset="77"/>
                <a:cs typeface="Arial" panose="020B0604020202020204" pitchFamily="34" charset="0"/>
              </a:defRPr>
            </a:lvl1pPr>
          </a:lstStyle>
          <a:p>
            <a:r>
              <a:rPr lang="en-US"/>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469087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4690872" cy="4572000"/>
          </a:xfrm>
        </p:spPr>
        <p:txBody>
          <a:bodyPr anchor="ctr" anchorCtr="0"/>
          <a:lstStyle>
            <a:lvl1pPr>
              <a:buAutoNum type="arabicPeriod"/>
              <a:defRPr/>
            </a:lvl1pPr>
            <a:lvl3pPr>
              <a:buAutoNum type="arabicPeriod"/>
              <a:defRPr/>
            </a:lvl3pPr>
            <a:lvl4pPr>
              <a:buAutoNum type="arabicPeriod"/>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A0B853EA-BBAA-514C-9A67-E8BE2826FDD1}"/>
              </a:ext>
            </a:extLst>
          </p:cNvPr>
          <p:cNvSpPr>
            <a:spLocks noGrp="1"/>
          </p:cNvSpPr>
          <p:nvPr>
            <p:ph type="sldNum" sz="quarter" idx="15"/>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8438105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Divider — Blue 1 lin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54215000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pic>
        <p:nvPicPr>
          <p:cNvPr id="5" name="Graphic 4">
            <a:extLst>
              <a:ext uri="{FF2B5EF4-FFF2-40B4-BE49-F238E27FC236}">
                <a16:creationId xmlns:a16="http://schemas.microsoft.com/office/drawing/2014/main" id="{345F7473-12BA-3E49-9F51-BFBDBD580C1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8885" y="6194525"/>
            <a:ext cx="1828049" cy="351272"/>
          </a:xfrm>
          <a:prstGeom prst="rect">
            <a:avLst/>
          </a:prstGeom>
        </p:spPr>
      </p:pic>
    </p:spTree>
    <p:extLst>
      <p:ext uri="{BB962C8B-B14F-4D97-AF65-F5344CB8AC3E}">
        <p14:creationId xmlns:p14="http://schemas.microsoft.com/office/powerpoint/2010/main" val="33706639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vider — Black 1 lin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04819518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vider — Red 1 lin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99681358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vider — Blue 1 lin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7101963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Divider — Green 1 lin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9580856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 Image 1 lin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D5721A84-F5F4-AE40-8900-8475A01D9087}"/>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36616521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vider — Black 2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chorCtr="0">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25607028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Divider — Red 2 lin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07D02553-F605-DB49-A8C8-6661049D1D24}"/>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6114168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rand Mark — Negativ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80853D-3584-A948-BFE4-CE06CAA2BA3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9DC715FF-437E-1140-A0C5-C135A00C753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58664600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vider — Blue 2 line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59D914B5-AA0B-D042-8138-CE0A0CACC237}"/>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05024567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Divider — Green 2 line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93B77B60-5256-094F-974D-8F64C0514E85}"/>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99535819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 Image 2 lines">
    <p:bg>
      <p:bgPr>
        <a:solidFill>
          <a:schemeClr val="bg1"/>
        </a:solidFill>
        <a:effectLst/>
      </p:bgPr>
    </p:bg>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31C68222-E8F1-1446-9FA0-428E005D79C3}"/>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6" name="Slide Number Placeholder 5">
            <a:extLst>
              <a:ext uri="{FF2B5EF4-FFF2-40B4-BE49-F238E27FC236}">
                <a16:creationId xmlns:a16="http://schemas.microsoft.com/office/drawing/2014/main" id="{F6CED96D-F838-504D-B853-E03B82C70465}"/>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98615592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ver —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879F0978-C717-A14F-A261-571244E08F4C}"/>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13940939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76995581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a:t>“Lorem Ipsum is simply dummy text of the printing </a:t>
            </a:r>
            <a:br>
              <a:rPr lang="en-US"/>
            </a:br>
            <a:r>
              <a:rPr lang="en-US"/>
              <a:t>and typesetting industry. Lorem Ipsum has been the industry’s standard </a:t>
            </a:r>
            <a:br>
              <a:rPr lang="en-US"/>
            </a:br>
            <a:r>
              <a:rPr lang="en-US"/>
              <a:t>dummy text ever since the 1500s, when an unknown printer </a:t>
            </a:r>
            <a:br>
              <a:rPr lang="en-US"/>
            </a:br>
            <a:r>
              <a:rPr lang="en-US"/>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Next-Medium" panose="020B0602020204020303" pitchFamily="34" charset="77"/>
                <a:cs typeface="FuturaNext-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5F0878CF-39E6-1641-981E-6C02DDAB9E5A}"/>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63659875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a:t>“Lorem Ipsum is simply dummy text of the printing </a:t>
            </a:r>
            <a:br>
              <a:rPr lang="en-US"/>
            </a:br>
            <a:r>
              <a:rPr lang="en-US"/>
              <a:t>and typesetting industry. Lorem Ipsum has been the industry’s standard </a:t>
            </a:r>
            <a:br>
              <a:rPr lang="en-US"/>
            </a:br>
            <a:r>
              <a:rPr lang="en-US"/>
              <a:t>dummy text ever since the 1500s, when an unknown printer </a:t>
            </a:r>
            <a:br>
              <a:rPr lang="en-US"/>
            </a:br>
            <a:r>
              <a:rPr lang="en-US"/>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Next-Medium" panose="020B0602020204020303" pitchFamily="34" charset="77"/>
                <a:cs typeface="FuturaNext-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6DD854D-BDD4-FC4A-9861-186CC48F8B8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8015219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a:t>“Lorem Ipsum is simply dummy text of the printing </a:t>
            </a:r>
            <a:br>
              <a:rPr lang="en-US"/>
            </a:br>
            <a:r>
              <a:rPr lang="en-US"/>
              <a:t>and typesetting industry. Lorem Ipsum has been the industry’s standard </a:t>
            </a:r>
            <a:br>
              <a:rPr lang="en-US"/>
            </a:br>
            <a:r>
              <a:rPr lang="en-US"/>
              <a:t>dummy text ever since the 1500s, when an unknown printer </a:t>
            </a:r>
            <a:br>
              <a:rPr lang="en-US"/>
            </a:br>
            <a:r>
              <a:rPr lang="en-US"/>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Next-Medium" panose="020B0602020204020303" pitchFamily="34" charset="77"/>
                <a:cs typeface="FuturaNext-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49F9EFD8-C98C-6449-9D3D-8284B19A229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9120593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oic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a:t>Uncertainty = Possibilities</a:t>
            </a:r>
          </a:p>
        </p:txBody>
      </p:sp>
      <p:sp>
        <p:nvSpPr>
          <p:cNvPr id="3" name="Slide Number Placeholder 2">
            <a:extLst>
              <a:ext uri="{FF2B5EF4-FFF2-40B4-BE49-F238E27FC236}">
                <a16:creationId xmlns:a16="http://schemas.microsoft.com/office/drawing/2014/main" id="{E34AAB2B-E7DF-5344-B4F9-3BE101E18ED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3898512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oice — Red">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ADD0CD-A098-B946-BE28-294A2772A5B2}"/>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
        <p:nvSpPr>
          <p:cNvPr id="4" name="Title 1">
            <a:extLst>
              <a:ext uri="{FF2B5EF4-FFF2-40B4-BE49-F238E27FC236}">
                <a16:creationId xmlns:a16="http://schemas.microsoft.com/office/drawing/2014/main" id="{165E5B2F-5967-724C-AD0F-B9349A3D04E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a:t>Uncertainty = Possibilities</a:t>
            </a:r>
          </a:p>
        </p:txBody>
      </p:sp>
    </p:spTree>
    <p:extLst>
      <p:ext uri="{BB962C8B-B14F-4D97-AF65-F5344CB8AC3E}">
        <p14:creationId xmlns:p14="http://schemas.microsoft.com/office/powerpoint/2010/main" val="93302247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accent6">
                    <a:lumMod val="75000"/>
                  </a:schemeClr>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F92F5F56-84DA-234F-93AB-E85F3DA85A1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pic>
        <p:nvPicPr>
          <p:cNvPr id="6" name="Picture 5">
            <a:extLst>
              <a:ext uri="{FF2B5EF4-FFF2-40B4-BE49-F238E27FC236}">
                <a16:creationId xmlns:a16="http://schemas.microsoft.com/office/drawing/2014/main" id="{33C543DD-53B7-1C47-9BCA-7077012C1DE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05492605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oice — Blue">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745CE6-6E5B-6D46-A4F6-5C97D6A6740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a:t>Uncertainty = Possibilities</a:t>
            </a:r>
          </a:p>
        </p:txBody>
      </p:sp>
      <p:sp>
        <p:nvSpPr>
          <p:cNvPr id="5" name="Slide Number Placeholder 2">
            <a:extLst>
              <a:ext uri="{FF2B5EF4-FFF2-40B4-BE49-F238E27FC236}">
                <a16:creationId xmlns:a16="http://schemas.microsoft.com/office/drawing/2014/main" id="{46649A1E-9205-594C-8F03-51C4B7CB4B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76360781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oice 2 — Black">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Futura Next Book" panose="020B0502020204020303" pitchFamily="34" charset="77"/>
            </a:endParaRPr>
          </a:p>
        </p:txBody>
      </p:sp>
      <p:sp>
        <p:nvSpPr>
          <p:cNvPr id="20" name="Slide Number Placeholder 2">
            <a:extLst>
              <a:ext uri="{FF2B5EF4-FFF2-40B4-BE49-F238E27FC236}">
                <a16:creationId xmlns:a16="http://schemas.microsoft.com/office/drawing/2014/main" id="{006FC944-EA54-414A-AD06-FD39557D20D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96882974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oice 2 — Red">
    <p:bg>
      <p:bgPr>
        <a:solidFill>
          <a:schemeClr val="accent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68818280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oice 2 — Blue">
    <p:bg>
      <p:bgPr>
        <a:solidFill>
          <a:schemeClr val="accent2"/>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4036896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mpaign — Black">
    <p:bg>
      <p:bgPr>
        <a:solidFill>
          <a:schemeClr val="tx1"/>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01C5D045-5EF6-8349-B228-AA77CD9B7646}"/>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12" name="Title 1">
            <a:extLst>
              <a:ext uri="{FF2B5EF4-FFF2-40B4-BE49-F238E27FC236}">
                <a16:creationId xmlns:a16="http://schemas.microsoft.com/office/drawing/2014/main" id="{AC479FDC-1FB9-C64C-9F8A-BA9CDA6AF77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3" name="Slide Number Placeholder 2">
            <a:extLst>
              <a:ext uri="{FF2B5EF4-FFF2-40B4-BE49-F238E27FC236}">
                <a16:creationId xmlns:a16="http://schemas.microsoft.com/office/drawing/2014/main" id="{592D0224-106B-E545-B842-20EB2D2B72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03067682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mpaign — Red">
    <p:bg>
      <p:bgPr>
        <a:solidFill>
          <a:schemeClr val="accent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08372F1-3F3B-D74B-896F-E43107495A05}"/>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7" name="Title 1">
            <a:extLst>
              <a:ext uri="{FF2B5EF4-FFF2-40B4-BE49-F238E27FC236}">
                <a16:creationId xmlns:a16="http://schemas.microsoft.com/office/drawing/2014/main" id="{F27C4F54-01E1-AE42-A61D-5360DA25781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0" name="Slide Number Placeholder 2">
            <a:extLst>
              <a:ext uri="{FF2B5EF4-FFF2-40B4-BE49-F238E27FC236}">
                <a16:creationId xmlns:a16="http://schemas.microsoft.com/office/drawing/2014/main" id="{B66FB29C-A213-2942-B64E-EB34C4E8FF1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9527206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mpaign — Blue">
    <p:bg>
      <p:bgPr>
        <a:solidFill>
          <a:schemeClr val="accent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D56887B1-23F4-324F-9D7D-59B34B01A138}"/>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9" name="Title 1">
            <a:extLst>
              <a:ext uri="{FF2B5EF4-FFF2-40B4-BE49-F238E27FC236}">
                <a16:creationId xmlns:a16="http://schemas.microsoft.com/office/drawing/2014/main" id="{6C2BD267-34D5-A442-B4EC-EBE361FAB7C3}"/>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0" name="Slide Number Placeholder 2">
            <a:extLst>
              <a:ext uri="{FF2B5EF4-FFF2-40B4-BE49-F238E27FC236}">
                <a16:creationId xmlns:a16="http://schemas.microsoft.com/office/drawing/2014/main" id="{62666AF1-1C0F-A44F-A024-D0C1A31AB933}"/>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90082308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ize —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11" name="Freeform 10">
            <a:extLst>
              <a:ext uri="{FF2B5EF4-FFF2-40B4-BE49-F238E27FC236}">
                <a16:creationId xmlns:a16="http://schemas.microsoft.com/office/drawing/2014/main" id="{C6389E81-2C51-C14F-8B21-C5B308E14B55}"/>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2">
            <a:extLst>
              <a:ext uri="{FF2B5EF4-FFF2-40B4-BE49-F238E27FC236}">
                <a16:creationId xmlns:a16="http://schemas.microsoft.com/office/drawing/2014/main" id="{4147E1AE-A693-9A40-8B92-695D669D0E5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5560654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ize — Red">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D55E8A7-ED80-634F-BCE7-6FD79EFF5EC9}"/>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6" name="Freeform 5">
            <a:extLst>
              <a:ext uri="{FF2B5EF4-FFF2-40B4-BE49-F238E27FC236}">
                <a16:creationId xmlns:a16="http://schemas.microsoft.com/office/drawing/2014/main" id="{71B4AFE0-C008-4B4C-8903-D42B405C01B7}"/>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EA5B2305-FC8A-6D46-AC6D-80FE94FCD99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92707876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ize —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486CF9-4F12-DA4B-A735-7BCB0CE8AE35}"/>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6" name="Freeform 5">
            <a:extLst>
              <a:ext uri="{FF2B5EF4-FFF2-40B4-BE49-F238E27FC236}">
                <a16:creationId xmlns:a16="http://schemas.microsoft.com/office/drawing/2014/main" id="{85E69C55-8194-F349-926F-B9764AEFE053}"/>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6942612F-F6E9-F645-8FA9-065EB32F012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79647654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879F0978-C717-A14F-A261-571244E08F4C}"/>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CDC32020-32CD-184C-8C27-BDD180D62E0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21756175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ne Column: Image Right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a:t>
            </a:r>
          </a:p>
        </p:txBody>
      </p:sp>
      <p:sp>
        <p:nvSpPr>
          <p:cNvPr id="10" name="Picture Placeholder 4">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3" name="Slide Number Placeholder 2">
            <a:extLst>
              <a:ext uri="{FF2B5EF4-FFF2-40B4-BE49-F238E27FC236}">
                <a16:creationId xmlns:a16="http://schemas.microsoft.com/office/drawing/2014/main" id="{81AF3099-DFCB-6645-89E4-159BC12332AB}"/>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6562062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ne Column: Image Right Option 2">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22B65A8A-CD2C-654B-AFC8-42A98B91C012}"/>
              </a:ext>
            </a:extLst>
          </p:cNvPr>
          <p:cNvSpPr>
            <a:spLocks noGrp="1"/>
          </p:cNvSpPr>
          <p:nvPr>
            <p:ph type="pic" sz="quarter" idx="12" hasCustomPrompt="1"/>
          </p:nvPr>
        </p:nvSpPr>
        <p:spPr>
          <a:xfrm>
            <a:off x="3113436" y="0"/>
            <a:ext cx="9078564" cy="6858000"/>
          </a:xfrm>
          <a:custGeom>
            <a:avLst/>
            <a:gdLst>
              <a:gd name="connsiteX0" fmla="*/ 462 w 9078564"/>
              <a:gd name="connsiteY0" fmla="*/ 0 h 6858000"/>
              <a:gd name="connsiteX1" fmla="*/ 9078564 w 9078564"/>
              <a:gd name="connsiteY1" fmla="*/ 0 h 6858000"/>
              <a:gd name="connsiteX2" fmla="*/ 9078564 w 9078564"/>
              <a:gd name="connsiteY2" fmla="*/ 6858000 h 6858000"/>
              <a:gd name="connsiteX3" fmla="*/ 2667002 w 9078564"/>
              <a:gd name="connsiteY3" fmla="*/ 6858000 h 6858000"/>
              <a:gd name="connsiteX4" fmla="*/ 2626056 w 9078564"/>
              <a:gd name="connsiteY4" fmla="*/ 6815054 h 6858000"/>
              <a:gd name="connsiteX5" fmla="*/ 0 w 9078564"/>
              <a:gd name="connsiteY5" fmla="*/ 182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8564" h="6858000">
                <a:moveTo>
                  <a:pt x="462" y="0"/>
                </a:moveTo>
                <a:lnTo>
                  <a:pt x="9078564" y="0"/>
                </a:lnTo>
                <a:lnTo>
                  <a:pt x="9078564" y="6858000"/>
                </a:lnTo>
                <a:lnTo>
                  <a:pt x="2667002" y="6858000"/>
                </a:lnTo>
                <a:lnTo>
                  <a:pt x="2626056" y="6815054"/>
                </a:lnTo>
                <a:cubicBezTo>
                  <a:pt x="994442" y="5019904"/>
                  <a:pt x="0" y="2635226"/>
                  <a:pt x="0" y="182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3355848"/>
            <a:ext cx="2404872" cy="704088"/>
          </a:xfrm>
        </p:spPr>
        <p:txBody>
          <a:bodyPr anchor="t" anchorCtr="0"/>
          <a:lstStyle>
            <a:lvl1pPr>
              <a:defRPr sz="2300" b="0" i="0">
                <a:latin typeface="FuturaNext-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4403054"/>
            <a:ext cx="2404872" cy="1771676"/>
          </a:xfrm>
        </p:spPr>
        <p:txBody>
          <a:bodyPr>
            <a:noAutofit/>
          </a:bodyPr>
          <a:lstStyle>
            <a:lvl1pPr>
              <a:defRPr/>
            </a:lvl1pPr>
          </a:lstStyle>
          <a:p>
            <a:pPr lvl="0"/>
            <a:r>
              <a:rPr lang="en-US"/>
              <a:t>Lorem Ipsum is simply dummy text of the printing and typesetting industry. Lorem Ipsum has been the industry's standard dummy text ever since the 1500s.</a:t>
            </a:r>
          </a:p>
        </p:txBody>
      </p:sp>
      <p:sp>
        <p:nvSpPr>
          <p:cNvPr id="3" name="Slide Number Placeholder 2">
            <a:extLst>
              <a:ext uri="{FF2B5EF4-FFF2-40B4-BE49-F238E27FC236}">
                <a16:creationId xmlns:a16="http://schemas.microsoft.com/office/drawing/2014/main" id="{18133FC2-193D-634C-833D-4A9C30650180}"/>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1415476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ne Column: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9E1FF214-90D7-E24E-922F-0ED2770E7BE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a:t>
            </a:r>
          </a:p>
        </p:txBody>
      </p:sp>
      <p:sp>
        <p:nvSpPr>
          <p:cNvPr id="3" name="Slide Number Placeholder 2">
            <a:extLst>
              <a:ext uri="{FF2B5EF4-FFF2-40B4-BE49-F238E27FC236}">
                <a16:creationId xmlns:a16="http://schemas.microsoft.com/office/drawing/2014/main" id="{7174584E-B4DF-7D42-8B27-EE3368B4BFA4}"/>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53000295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ne Column: Image Left">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0" y="0"/>
            <a:ext cx="5907024"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a:t>Long title sentence case, Lorem Ipsum has been the industry’s standard dummy text ever since the 1500s.</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92067277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alf circle image: Image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15" name="Picture Placeholder 14">
            <a:extLst>
              <a:ext uri="{FF2B5EF4-FFF2-40B4-BE49-F238E27FC236}">
                <a16:creationId xmlns:a16="http://schemas.microsoft.com/office/drawing/2014/main" id="{7AFD2F91-B811-6843-97ED-4D5DEAF431EC}"/>
              </a:ext>
            </a:extLst>
          </p:cNvPr>
          <p:cNvSpPr>
            <a:spLocks noGrp="1"/>
          </p:cNvSpPr>
          <p:nvPr>
            <p:ph type="pic" sz="quarter" idx="17" hasCustomPrompt="1"/>
          </p:nvPr>
        </p:nvSpPr>
        <p:spPr>
          <a:xfrm>
            <a:off x="0" y="0"/>
            <a:ext cx="5910073" cy="6858000"/>
          </a:xfrm>
          <a:custGeom>
            <a:avLst/>
            <a:gdLst>
              <a:gd name="connsiteX0" fmla="*/ 0 w 5910073"/>
              <a:gd name="connsiteY0" fmla="*/ 0 h 6858000"/>
              <a:gd name="connsiteX1" fmla="*/ 5405049 w 5910073"/>
              <a:gd name="connsiteY1" fmla="*/ 0 h 6858000"/>
              <a:gd name="connsiteX2" fmla="*/ 5500177 w 5910073"/>
              <a:gd name="connsiteY2" fmla="*/ 330085 h 6858000"/>
              <a:gd name="connsiteX3" fmla="*/ 5910073 w 5910073"/>
              <a:gd name="connsiteY3" fmla="*/ 3428999 h 6858000"/>
              <a:gd name="connsiteX4" fmla="*/ 5500179 w 5910073"/>
              <a:gd name="connsiteY4" fmla="*/ 6527913 h 6858000"/>
              <a:gd name="connsiteX5" fmla="*/ 5405049 w 5910073"/>
              <a:gd name="connsiteY5" fmla="*/ 6858000 h 6858000"/>
              <a:gd name="connsiteX6" fmla="*/ 0 w 59100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3" h="6858000">
                <a:moveTo>
                  <a:pt x="0" y="0"/>
                </a:moveTo>
                <a:lnTo>
                  <a:pt x="5405049" y="0"/>
                </a:lnTo>
                <a:lnTo>
                  <a:pt x="5500177" y="330085"/>
                </a:lnTo>
                <a:cubicBezTo>
                  <a:pt x="5767461" y="1317794"/>
                  <a:pt x="5910073" y="2356742"/>
                  <a:pt x="5910073" y="3428999"/>
                </a:cubicBezTo>
                <a:cubicBezTo>
                  <a:pt x="5910073" y="4501256"/>
                  <a:pt x="5767463" y="5540205"/>
                  <a:pt x="5500179" y="6527913"/>
                </a:cubicBezTo>
                <a:lnTo>
                  <a:pt x="5405049" y="6858000"/>
                </a:lnTo>
                <a:lnTo>
                  <a:pt x="0" y="6858000"/>
                </a:ln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17" name="Title 1">
            <a:extLst>
              <a:ext uri="{FF2B5EF4-FFF2-40B4-BE49-F238E27FC236}">
                <a16:creationId xmlns:a16="http://schemas.microsoft.com/office/drawing/2014/main" id="{B7220531-D027-3A4A-9F33-305E544BE670}"/>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a:t>Long title sentence case, Lorem Ipsum has been the industry’s standard dummy text ever since the 1500s.</a:t>
            </a:r>
          </a:p>
        </p:txBody>
      </p:sp>
      <p:sp>
        <p:nvSpPr>
          <p:cNvPr id="18" name="Text Placeholder 8">
            <a:extLst>
              <a:ext uri="{FF2B5EF4-FFF2-40B4-BE49-F238E27FC236}">
                <a16:creationId xmlns:a16="http://schemas.microsoft.com/office/drawing/2014/main" id="{79C3CC2B-114F-6B45-A6BC-67F381F62135}"/>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47028369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alf circle image: Image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13" name="Picture Placeholder 12">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Next-Medium" panose="020B0602020204020303" pitchFamily="34" charset="77"/>
                <a:cs typeface="Arial" panose="020B0604020202020204" pitchFamily="34" charset="0"/>
              </a:defRPr>
            </a:lvl1pPr>
          </a:lstStyle>
          <a:p>
            <a:r>
              <a:rPr lang="en-US"/>
              <a:t>Drag and drop image or click icon to add</a:t>
            </a:r>
          </a:p>
        </p:txBody>
      </p:sp>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85800"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a:t>Long title sentence case, Lorem Ipsum has been the industry’s standard dummy text ever since the 1500s.</a:t>
            </a:r>
          </a:p>
        </p:txBody>
      </p:sp>
      <p:sp>
        <p:nvSpPr>
          <p:cNvPr id="15" name="Text Placeholder 8">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685800"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196408029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2183710"/>
            <a:ext cx="10817352" cy="3639312"/>
          </a:xfrm>
        </p:spPr>
        <p:txBody>
          <a:bodyPr numCol="2"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0"/>
            <a:endParaRPr lang="en-US"/>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endParaRPr lang="en-US"/>
          </a:p>
          <a:p>
            <a:pPr lvl="0"/>
            <a:r>
              <a:rPr lang="en-US"/>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1788850"/>
            <a:ext cx="10817352" cy="254813"/>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83841645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short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2862072"/>
            <a:ext cx="3355848" cy="1143000"/>
          </a:xfrm>
        </p:spPr>
        <p:txBody>
          <a:bodyPr anchor="ctr" anchorCtr="0">
            <a:noAutofit/>
          </a:bodyPr>
          <a:lstStyle>
            <a:lvl1pPr>
              <a:defRPr sz="2300" b="0" i="0">
                <a:latin typeface="FuturaNext-Medium" panose="020B0602020204020303" pitchFamily="34" charset="77"/>
              </a:defRPr>
            </a:lvl1pPr>
          </a:lstStyle>
          <a:p>
            <a:r>
              <a:rPr lang="en-US"/>
              <a:t>Long title sentence case, lorem ipsum has been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358384" y="1901952"/>
            <a:ext cx="6153912" cy="3657600"/>
          </a:xfrm>
        </p:spPr>
        <p:txBody>
          <a:bodyPr numCol="1"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0"/>
            <a:endParaRPr lang="en-US"/>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5358384" y="1490472"/>
            <a:ext cx="6153912"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3" name="Slide Number Placeholder 2">
            <a:extLst>
              <a:ext uri="{FF2B5EF4-FFF2-40B4-BE49-F238E27FC236}">
                <a16:creationId xmlns:a16="http://schemas.microsoft.com/office/drawing/2014/main" id="{EC7A992B-7848-D544-B4C3-4AAC89692C85}"/>
              </a:ext>
            </a:extLst>
          </p:cNvPr>
          <p:cNvSpPr>
            <a:spLocks noGrp="1"/>
          </p:cNvSpPr>
          <p:nvPr>
            <p:ph type="sldNum" sz="quarter" idx="12"/>
          </p:nvPr>
        </p:nvSpPr>
        <p:spPr/>
        <p:txBody>
          <a:bodyPr/>
          <a:lstStyle/>
          <a:p>
            <a:fld id="{58B792A5-9BAE-6942-BFE1-9FCDB51EA51E}" type="slidenum">
              <a:rPr lang="en-US" smtClean="0"/>
              <a:pPr/>
              <a:t>‹#›</a:t>
            </a:fld>
            <a:endParaRPr lang="en-US"/>
          </a:p>
        </p:txBody>
      </p:sp>
      <p:pic>
        <p:nvPicPr>
          <p:cNvPr id="6" name="Graphic 5">
            <a:extLst>
              <a:ext uri="{FF2B5EF4-FFF2-40B4-BE49-F238E27FC236}">
                <a16:creationId xmlns:a16="http://schemas.microsoft.com/office/drawing/2014/main" id="{6AC4A127-D8A0-3141-A7FB-6E2F8ACF0F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8885" y="6194525"/>
            <a:ext cx="1828049" cy="351272"/>
          </a:xfrm>
          <a:prstGeom prst="rect">
            <a:avLst/>
          </a:prstGeom>
        </p:spPr>
      </p:pic>
    </p:spTree>
    <p:extLst>
      <p:ext uri="{BB962C8B-B14F-4D97-AF65-F5344CB8AC3E}">
        <p14:creationId xmlns:p14="http://schemas.microsoft.com/office/powerpoint/2010/main" val="401320343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6" name="Chart Placeholder 12">
            <a:extLst>
              <a:ext uri="{FF2B5EF4-FFF2-40B4-BE49-F238E27FC236}">
                <a16:creationId xmlns:a16="http://schemas.microsoft.com/office/drawing/2014/main" id="{7AEAD2CC-107A-354B-9784-21BB6F199BA3}"/>
              </a:ext>
            </a:extLst>
          </p:cNvPr>
          <p:cNvSpPr>
            <a:spLocks noGrp="1"/>
          </p:cNvSpPr>
          <p:nvPr>
            <p:ph type="chart" sz="quarter" idx="10" hasCustomPrompt="1"/>
          </p:nvPr>
        </p:nvSpPr>
        <p:spPr>
          <a:xfrm>
            <a:off x="685979" y="1805796"/>
            <a:ext cx="10820170" cy="4136136"/>
          </a:xfrm>
          <a:prstGeom prst="rect">
            <a:avLst/>
          </a:prstGeom>
        </p:spPr>
        <p:txBody>
          <a:bodyPr tIns="914400" anchor="ctr" anchorCtr="0"/>
          <a:lstStyle>
            <a:lvl1pPr algn="ctr">
              <a:defRPr b="0" i="0"/>
            </a:lvl1pPr>
          </a:lstStyle>
          <a:p>
            <a:r>
              <a:rPr lang="en-US"/>
              <a:t>Insert or create a chart</a:t>
            </a:r>
          </a:p>
        </p:txBody>
      </p:sp>
      <p:sp>
        <p:nvSpPr>
          <p:cNvPr id="3" name="Slide Number Placeholder 2">
            <a:extLst>
              <a:ext uri="{FF2B5EF4-FFF2-40B4-BE49-F238E27FC236}">
                <a16:creationId xmlns:a16="http://schemas.microsoft.com/office/drawing/2014/main" id="{93E60096-6BE3-B249-A1A7-82EB308A1B48}"/>
              </a:ext>
            </a:extLst>
          </p:cNvPr>
          <p:cNvSpPr>
            <a:spLocks noGrp="1"/>
          </p:cNvSpPr>
          <p:nvPr>
            <p:ph type="sldNum" sz="quarter" idx="11"/>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89366351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5479967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2D23D815-5831-B842-B6A7-4A74C2DE8B84}"/>
              </a:ext>
            </a:extLst>
          </p:cNvPr>
          <p:cNvSpPr>
            <a:spLocks noGrp="1"/>
          </p:cNvSpPr>
          <p:nvPr>
            <p:ph type="sldNum" sz="quarter" idx="10"/>
          </p:nvPr>
        </p:nvSpPr>
        <p:spPr/>
        <p:txBody>
          <a:bodyPr/>
          <a:lstStyle>
            <a:lvl1pPr>
              <a:defRPr>
                <a:solidFill>
                  <a:schemeClr val="accent1"/>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9C91807C-A807-9B42-949D-0838F55D0138}"/>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377391938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ogo with Copy">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097280"/>
            <a:ext cx="3355848" cy="4206240"/>
          </a:xfrm>
        </p:spPr>
        <p:txBody>
          <a:bodyPr numCol="1"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685800"/>
            <a:ext cx="3355848"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6" name="Picture Placeholder 14">
            <a:extLst>
              <a:ext uri="{FF2B5EF4-FFF2-40B4-BE49-F238E27FC236}">
                <a16:creationId xmlns:a16="http://schemas.microsoft.com/office/drawing/2014/main" id="{909FA3C1-387A-6442-B58B-1D1E68584C0C}"/>
              </a:ext>
            </a:extLst>
          </p:cNvPr>
          <p:cNvSpPr>
            <a:spLocks noGrp="1"/>
          </p:cNvSpPr>
          <p:nvPr>
            <p:ph type="pic" sz="quarter" idx="12" hasCustomPrompt="1"/>
          </p:nvPr>
        </p:nvSpPr>
        <p:spPr>
          <a:xfrm>
            <a:off x="4419600" y="0"/>
            <a:ext cx="7772400"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Insert your logos here</a:t>
            </a:r>
          </a:p>
        </p:txBody>
      </p:sp>
      <p:sp>
        <p:nvSpPr>
          <p:cNvPr id="2" name="Slide Number Placeholder 1">
            <a:extLst>
              <a:ext uri="{FF2B5EF4-FFF2-40B4-BE49-F238E27FC236}">
                <a16:creationId xmlns:a16="http://schemas.microsoft.com/office/drawing/2014/main" id="{183063AE-43C7-0448-9F6E-8CF9A35727E2}"/>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5828664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ogo Full Page">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D3FCD2E8-B38F-154E-A1D1-148E331A35C0}"/>
              </a:ext>
            </a:extLst>
          </p:cNvPr>
          <p:cNvSpPr>
            <a:spLocks noGrp="1"/>
          </p:cNvSpPr>
          <p:nvPr>
            <p:ph type="pic" sz="quarter" idx="11" hasCustomPrompt="1"/>
          </p:nvPr>
        </p:nvSpPr>
        <p:spPr>
          <a:xfrm>
            <a:off x="0" y="0"/>
            <a:ext cx="12188952"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Insert your logos here</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4" name="Slide Number Placeholder 3">
            <a:extLst>
              <a:ext uri="{FF2B5EF4-FFF2-40B4-BE49-F238E27FC236}">
                <a16:creationId xmlns:a16="http://schemas.microsoft.com/office/drawing/2014/main" id="{5F643FF8-B6AD-F44E-B5A7-CEB62A0D2D01}"/>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06094770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EB734-3B5F-884D-8F8F-73E2C7325ABA}"/>
              </a:ext>
            </a:extLst>
          </p:cNvPr>
          <p:cNvSpPr>
            <a:spLocks noGrp="1"/>
          </p:cNvSpPr>
          <p:nvPr>
            <p:ph type="sldNum" sz="quarter" idx="10"/>
          </p:nvPr>
        </p:nvSpPr>
        <p:spPr/>
        <p:txBody>
          <a:bodyPr/>
          <a:lstStyle/>
          <a:p>
            <a:fld id="{58B792A5-9BAE-6942-BFE1-9FCDB51EA51E}" type="slidenum">
              <a:rPr lang="en-US" smtClean="0"/>
              <a:pPr/>
              <a:t>‹#›</a:t>
            </a:fld>
            <a:endParaRPr lang="en-US"/>
          </a:p>
        </p:txBody>
      </p:sp>
      <p:pic>
        <p:nvPicPr>
          <p:cNvPr id="3" name="Picture 17">
            <a:extLst>
              <a:ext uri="{FF2B5EF4-FFF2-40B4-BE49-F238E27FC236}">
                <a16:creationId xmlns:a16="http://schemas.microsoft.com/office/drawing/2014/main" id="{9349900A-F037-DD4E-83BD-390D24FFF5A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0819122" y="243470"/>
            <a:ext cx="1123785" cy="611058"/>
          </a:xfrm>
          <a:prstGeom prst="rect">
            <a:avLst/>
          </a:prstGeom>
        </p:spPr>
      </p:pic>
    </p:spTree>
    <p:extLst>
      <p:ext uri="{BB962C8B-B14F-4D97-AF65-F5344CB8AC3E}">
        <p14:creationId xmlns:p14="http://schemas.microsoft.com/office/powerpoint/2010/main" val="392765228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Divider — Red 2 lin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07D02553-F605-DB49-A8C8-6661049D1D24}"/>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773730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ack Cover — Whit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latin typeface="FuturaNext-Medium" panose="020B0602020204020303" pitchFamily="34" charset="77"/>
              </a:rPr>
              <a:t>copyright </a:t>
            </a:r>
            <a:r>
              <a:rPr lang="en-US" sz="700" b="0" i="0" spc="20" baseline="0" err="1">
                <a:latin typeface="FuturaNext-Medium" panose="020B0602020204020303" pitchFamily="34" charset="77"/>
              </a:rPr>
              <a:t>publicis</a:t>
            </a:r>
            <a:r>
              <a:rPr lang="en-US" sz="700" b="0" i="0" spc="20" baseline="0">
                <a:latin typeface="FuturaNext-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031AFE5F-9272-664A-9A90-2B4544EDBDD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87177037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ack Cover — Black">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solidFill>
                  <a:schemeClr val="bg1"/>
                </a:solidFill>
                <a:latin typeface="FuturaNext-Medium" panose="020B0602020204020303" pitchFamily="34" charset="77"/>
              </a:rPr>
              <a:t>copyright </a:t>
            </a:r>
            <a:r>
              <a:rPr lang="en-US" sz="700" b="0" i="0" spc="20" baseline="0" err="1">
                <a:solidFill>
                  <a:schemeClr val="bg1"/>
                </a:solidFill>
                <a:latin typeface="FuturaNext-Medium" panose="020B0602020204020303" pitchFamily="34" charset="77"/>
              </a:rPr>
              <a:t>publicis</a:t>
            </a:r>
            <a:r>
              <a:rPr lang="en-US" sz="700" b="0" i="0" spc="20" baseline="0">
                <a:solidFill>
                  <a:schemeClr val="bg1"/>
                </a:solidFill>
                <a:latin typeface="FuturaNext-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C3F1D690-9499-944F-AC1D-7168434A8E6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46908973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ack Cover — Re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solidFill>
                  <a:schemeClr val="bg1"/>
                </a:solidFill>
                <a:latin typeface="FuturaNext-Medium" panose="020B0602020204020303" pitchFamily="34" charset="77"/>
              </a:rPr>
              <a:t>copyright </a:t>
            </a:r>
            <a:r>
              <a:rPr lang="en-US" sz="700" b="0" i="0" spc="20" baseline="0" err="1">
                <a:solidFill>
                  <a:schemeClr val="bg1"/>
                </a:solidFill>
                <a:latin typeface="FuturaNext-Medium" panose="020B0602020204020303" pitchFamily="34" charset="77"/>
              </a:rPr>
              <a:t>publicis</a:t>
            </a:r>
            <a:r>
              <a:rPr lang="en-US" sz="700" b="0" i="0" spc="20" baseline="0">
                <a:solidFill>
                  <a:schemeClr val="bg1"/>
                </a:solidFill>
                <a:latin typeface="FuturaNext-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9D35D841-60FA-F54C-8361-3125225056D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accent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07703816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 Imag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1619C0CE-918E-CD49-BA51-850645D47681}"/>
              </a:ext>
            </a:extLst>
          </p:cNvPr>
          <p:cNvSpPr>
            <a:spLocks noGrp="1"/>
          </p:cNvSpPr>
          <p:nvPr>
            <p:ph type="pic" sz="quarter" idx="11" hasCustomPrompt="1"/>
          </p:nvPr>
        </p:nvSpPr>
        <p:spPr>
          <a:xfrm>
            <a:off x="0" y="0"/>
            <a:ext cx="12188952" cy="6858000"/>
          </a:xfrm>
          <a:solidFill>
            <a:schemeClr val="accent6">
              <a:lumMod val="60000"/>
              <a:lumOff val="40000"/>
            </a:schemeClr>
          </a:solidFill>
        </p:spPr>
        <p:txBody>
          <a:bodyPr tIns="0" bIns="182880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35C1767D-5E00-E14A-A317-4B75DF8E3C81}"/>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82C9F59F-8E08-F548-85A2-C2376536CC99}"/>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47351940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 Image with aperture">
    <p:bg>
      <p:bgPr>
        <a:solidFill>
          <a:schemeClr val="bg1"/>
        </a:solidFill>
        <a:effectLst/>
      </p:bgPr>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004C880E-05DB-C843-B13A-F73FED15F55E}"/>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1621536" y="1334152"/>
            <a:ext cx="8951976" cy="1280160"/>
          </a:xfrm>
        </p:spPr>
        <p:txBody>
          <a:bodyPr anchor="ctr" anchorCtr="0">
            <a:noAutofit/>
          </a:bodyPr>
          <a:lstStyle>
            <a:lvl1pPr algn="ctr">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1621536" y="658368"/>
            <a:ext cx="8951976" cy="155448"/>
          </a:xfrm>
        </p:spPr>
        <p:txBody>
          <a:bodyPr anchor="ctr" anchorCtr="0">
            <a:noAutofit/>
          </a:bodyPr>
          <a:lstStyle>
            <a:lvl1pPr marL="0" indent="0" algn="ctr">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8" name="Freeform 7">
            <a:extLst>
              <a:ext uri="{FF2B5EF4-FFF2-40B4-BE49-F238E27FC236}">
                <a16:creationId xmlns:a16="http://schemas.microsoft.com/office/drawing/2014/main" id="{D3F5D70B-432F-E947-8A8C-D2EF8B5013A3}"/>
              </a:ext>
            </a:extLst>
          </p:cNvPr>
          <p:cNvSpPr/>
          <p:nvPr userDrawn="1"/>
        </p:nvSpPr>
        <p:spPr>
          <a:xfrm>
            <a:off x="1466088" y="0"/>
            <a:ext cx="9262872" cy="6858000"/>
          </a:xfrm>
          <a:custGeom>
            <a:avLst/>
            <a:gdLst>
              <a:gd name="connsiteX0" fmla="*/ 7426894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426894 w 9262872"/>
              <a:gd name="connsiteY6" fmla="*/ 6858000 h 6858000"/>
              <a:gd name="connsiteX7" fmla="*/ 7446589 w 9262872"/>
              <a:gd name="connsiteY7" fmla="*/ 6842530 h 6858000"/>
              <a:gd name="connsiteX8" fmla="*/ 9057132 w 9262872"/>
              <a:gd name="connsiteY8" fmla="*/ 3429000 h 6858000"/>
              <a:gd name="connsiteX9" fmla="*/ 7446589 w 9262872"/>
              <a:gd name="connsiteY9" fmla="*/ 15471 h 6858000"/>
              <a:gd name="connsiteX10" fmla="*/ 1518203 w 9262872"/>
              <a:gd name="connsiteY10" fmla="*/ 0 h 6858000"/>
              <a:gd name="connsiteX11" fmla="*/ 1835978 w 9262872"/>
              <a:gd name="connsiteY11" fmla="*/ 0 h 6858000"/>
              <a:gd name="connsiteX12" fmla="*/ 1816283 w 9262872"/>
              <a:gd name="connsiteY12" fmla="*/ 15471 h 6858000"/>
              <a:gd name="connsiteX13" fmla="*/ 205740 w 9262872"/>
              <a:gd name="connsiteY13" fmla="*/ 3429000 h 6858000"/>
              <a:gd name="connsiteX14" fmla="*/ 1816283 w 9262872"/>
              <a:gd name="connsiteY14" fmla="*/ 6842530 h 6858000"/>
              <a:gd name="connsiteX15" fmla="*/ 1835978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426894"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426894" y="6858000"/>
                </a:lnTo>
                <a:lnTo>
                  <a:pt x="7446589" y="6842530"/>
                </a:lnTo>
                <a:cubicBezTo>
                  <a:pt x="8430188" y="6031161"/>
                  <a:pt x="9057132" y="4803262"/>
                  <a:pt x="9057132" y="3429000"/>
                </a:cubicBezTo>
                <a:cubicBezTo>
                  <a:pt x="9057132" y="2054738"/>
                  <a:pt x="8430188" y="826840"/>
                  <a:pt x="7446589" y="15471"/>
                </a:cubicBezTo>
                <a:close/>
                <a:moveTo>
                  <a:pt x="1518203" y="0"/>
                </a:moveTo>
                <a:lnTo>
                  <a:pt x="1835978" y="0"/>
                </a:lnTo>
                <a:lnTo>
                  <a:pt x="1816283" y="15471"/>
                </a:lnTo>
                <a:cubicBezTo>
                  <a:pt x="832684" y="826840"/>
                  <a:pt x="205740" y="2054738"/>
                  <a:pt x="205740" y="3429000"/>
                </a:cubicBezTo>
                <a:cubicBezTo>
                  <a:pt x="205740" y="4803262"/>
                  <a:pt x="832684" y="6031161"/>
                  <a:pt x="1816283" y="6842530"/>
                </a:cubicBezTo>
                <a:lnTo>
                  <a:pt x="1835978"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9CD4AD9-34CE-DE46-9E0E-91726DFC890D}"/>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a:p>
        </p:txBody>
      </p:sp>
      <p:pic>
        <p:nvPicPr>
          <p:cNvPr id="9" name="Picture 8">
            <a:extLst>
              <a:ext uri="{FF2B5EF4-FFF2-40B4-BE49-F238E27FC236}">
                <a16:creationId xmlns:a16="http://schemas.microsoft.com/office/drawing/2014/main" id="{E1ED8175-0127-2F47-8796-C6899DDEA936}"/>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7084793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lvl1pPr>
            <a:lvl3pPr>
              <a:buAutoNum type="arabicPeriod"/>
              <a:defRPr/>
            </a:lvl3pPr>
            <a:lvl4pPr>
              <a:buAutoNum type="arabicPeriod"/>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F4E962C-0BD3-2C49-BA40-132C79AA64C0}"/>
              </a:ext>
            </a:extLst>
          </p:cNvPr>
          <p:cNvSpPr>
            <a:spLocks noGrp="1"/>
          </p:cNvSpPr>
          <p:nvPr>
            <p:ph type="sldNum" sz="quarter" idx="14"/>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78061577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A7EB8FB0-B730-6B46-AAE6-977071B0697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solidFill>
                  <a:schemeClr val="bg1"/>
                </a:solidFill>
              </a:defRPr>
            </a:lvl1pPr>
            <a:lvl2pPr>
              <a:defRPr>
                <a:solidFill>
                  <a:schemeClr val="bg1"/>
                </a:solidFill>
              </a:defRPr>
            </a:lvl2pPr>
            <a:lvl3pPr>
              <a:buAutoNum type="arabicPeriod"/>
              <a:defRPr>
                <a:solidFill>
                  <a:schemeClr val="bg1"/>
                </a:solidFill>
              </a:defRPr>
            </a:lvl3pPr>
            <a:lvl4pPr>
              <a:buAutoNum type="arabicPeriod"/>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A9FFEAED-17D6-4347-8B66-01B83148940F}"/>
              </a:ext>
            </a:extLst>
          </p:cNvPr>
          <p:cNvSpPr>
            <a:spLocks noGrp="1"/>
          </p:cNvSpPr>
          <p:nvPr>
            <p:ph type="sldNum" sz="quarter" idx="14"/>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20960387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4.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6.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theme" Target="../theme/theme7.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1B4FED0-E9AE-EB45-B8EA-D99C685DB8A7}"/>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227418649"/>
      </p:ext>
    </p:extLst>
  </p:cSld>
  <p:clrMap bg1="lt1" tx1="dk1" bg2="lt2" tx2="dk2" accent1="accent1" accent2="accent2" accent3="accent3" accent4="accent4" accent5="accent5" accent6="accent6" hlink="hlink" folHlink="folHlink"/>
  <p:sldLayoutIdLst>
    <p:sldLayoutId id="2147483651" r:id="rId1"/>
    <p:sldLayoutId id="2147483652" r:id="rId2"/>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5B26F31D-E842-F94E-B01A-672580FAE96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9515907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56D247-3C63-4B4D-9D8E-FC3B25350A4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3897208"/>
      </p:ext>
    </p:extLst>
  </p:cSld>
  <p:clrMap bg1="lt1" tx1="dk1" bg2="lt2" tx2="dk2" accent1="accent1" accent2="accent2" accent3="accent3" accent4="accent4" accent5="accent5" accent6="accent6" hlink="hlink" folHlink="folHlink"/>
  <p:sldLayoutIdLst>
    <p:sldLayoutId id="2147483660" r:id="rId1"/>
    <p:sldLayoutId id="2147483671" r:id="rId2"/>
    <p:sldLayoutId id="2147483672" r:id="rId3"/>
    <p:sldLayoutId id="2147483731" r:id="rId4"/>
    <p:sldLayoutId id="2147483738" r:id="rId5"/>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b="0" i="0" kern="1200">
          <a:solidFill>
            <a:schemeClr val="tx1"/>
          </a:solidFill>
          <a:latin typeface="Futura Next Book" panose="020B0502020204020303" pitchFamily="34" charset="77"/>
          <a:ea typeface="+mn-ea"/>
          <a:cs typeface="+mn-cs"/>
        </a:defRPr>
      </a:lvl1pPr>
      <a:lvl2pPr marL="690563" indent="-342900"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2pPr>
      <a:lvl3pPr marL="1031875"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3pPr>
      <a:lvl4pPr marL="1373188"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4pPr>
      <a:lvl5pPr marL="1714500"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F26B43"/>
          </p15:clr>
        </p15:guide>
        <p15:guide id="2" pos="432" userDrawn="1">
          <p15:clr>
            <a:srgbClr val="F26B43"/>
          </p15:clr>
        </p15:guide>
        <p15:guide id="3" pos="7248" userDrawn="1">
          <p15:clr>
            <a:srgbClr val="F26B43"/>
          </p15:clr>
        </p15:guide>
        <p15:guide id="4" pos="768" userDrawn="1">
          <p15:clr>
            <a:srgbClr val="F26B43"/>
          </p15:clr>
        </p15:guide>
        <p15:guide id="5" pos="1008" userDrawn="1">
          <p15:clr>
            <a:srgbClr val="F26B43"/>
          </p15:clr>
        </p15:guide>
        <p15:guide id="6" pos="1368" userDrawn="1">
          <p15:clr>
            <a:srgbClr val="F26B43"/>
          </p15:clr>
        </p15:guide>
        <p15:guide id="7" pos="1608" userDrawn="1">
          <p15:clr>
            <a:srgbClr val="F26B43"/>
          </p15:clr>
        </p15:guide>
        <p15:guide id="8" pos="1944" userDrawn="1">
          <p15:clr>
            <a:srgbClr val="F26B43"/>
          </p15:clr>
        </p15:guide>
        <p15:guide id="9" pos="2184" userDrawn="1">
          <p15:clr>
            <a:srgbClr val="F26B43"/>
          </p15:clr>
        </p15:guide>
        <p15:guide id="10" pos="2544" userDrawn="1">
          <p15:clr>
            <a:srgbClr val="F26B43"/>
          </p15:clr>
        </p15:guide>
        <p15:guide id="11" pos="2784" userDrawn="1">
          <p15:clr>
            <a:srgbClr val="F26B43"/>
          </p15:clr>
        </p15:guide>
        <p15:guide id="12" pos="3120" userDrawn="1">
          <p15:clr>
            <a:srgbClr val="F26B43"/>
          </p15:clr>
        </p15:guide>
        <p15:guide id="13" pos="3360" userDrawn="1">
          <p15:clr>
            <a:srgbClr val="F26B43"/>
          </p15:clr>
        </p15:guide>
        <p15:guide id="14" pos="3720" userDrawn="1">
          <p15:clr>
            <a:srgbClr val="F26B43"/>
          </p15:clr>
        </p15:guide>
        <p15:guide id="15" pos="3960" userDrawn="1">
          <p15:clr>
            <a:srgbClr val="F26B43"/>
          </p15:clr>
        </p15:guide>
        <p15:guide id="16" pos="4320" userDrawn="1">
          <p15:clr>
            <a:srgbClr val="F26B43"/>
          </p15:clr>
        </p15:guide>
        <p15:guide id="17" pos="4560" userDrawn="1">
          <p15:clr>
            <a:srgbClr val="F26B43"/>
          </p15:clr>
        </p15:guide>
        <p15:guide id="18" pos="4896" userDrawn="1">
          <p15:clr>
            <a:srgbClr val="F26B43"/>
          </p15:clr>
        </p15:guide>
        <p15:guide id="19" pos="5136" userDrawn="1">
          <p15:clr>
            <a:srgbClr val="F26B43"/>
          </p15:clr>
        </p15:guide>
        <p15:guide id="20" pos="5496" userDrawn="1">
          <p15:clr>
            <a:srgbClr val="F26B43"/>
          </p15:clr>
        </p15:guide>
        <p15:guide id="21" pos="5736" userDrawn="1">
          <p15:clr>
            <a:srgbClr val="F26B43"/>
          </p15:clr>
        </p15:guide>
        <p15:guide id="22" pos="6072" userDrawn="1">
          <p15:clr>
            <a:srgbClr val="F26B43"/>
          </p15:clr>
        </p15:guide>
        <p15:guide id="23" pos="6312" userDrawn="1">
          <p15:clr>
            <a:srgbClr val="F26B43"/>
          </p15:clr>
        </p15:guide>
        <p15:guide id="24" pos="6672" userDrawn="1">
          <p15:clr>
            <a:srgbClr val="F26B43"/>
          </p15:clr>
        </p15:guide>
        <p15:guide id="25" pos="6912" userDrawn="1">
          <p15:clr>
            <a:srgbClr val="F26B43"/>
          </p15:clr>
        </p15:guide>
        <p15:guide id="26" orient="horz" pos="388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E71633F-89C2-D443-A783-E6D80E402F40}"/>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90754725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673" r:id="rId6"/>
    <p:sldLayoutId id="2147483678" r:id="rId7"/>
    <p:sldLayoutId id="2147483679" r:id="rId8"/>
    <p:sldLayoutId id="2147483680" r:id="rId9"/>
    <p:sldLayoutId id="2147483681" r:id="rId10"/>
    <p:sldLayoutId id="2147483735" r:id="rId11"/>
    <p:sldLayoutId id="2147483739" r:id="rId12"/>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9E9B580-C7EC-734A-A84D-D97940BC18C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5511825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Minion Pro" panose="02040503050306020203" pitchFamily="18" charset="0"/>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61A8965C-3ACE-0E4F-B84D-EFEBB77BE1B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4897377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725" r:id="rId4"/>
    <p:sldLayoutId id="2147483726" r:id="rId5"/>
    <p:sldLayoutId id="2147483727" r:id="rId6"/>
    <p:sldLayoutId id="2147483722" r:id="rId7"/>
    <p:sldLayoutId id="2147483723" r:id="rId8"/>
    <p:sldLayoutId id="2147483724" r:id="rId9"/>
    <p:sldLayoutId id="2147483719" r:id="rId10"/>
    <p:sldLayoutId id="2147483720" r:id="rId11"/>
    <p:sldLayoutId id="2147483721" r:id="rId12"/>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03539961"/>
      </p:ext>
    </p:extLst>
  </p:cSld>
  <p:clrMap bg1="lt1" tx1="dk1" bg2="lt2" tx2="dk2" accent1="accent1" accent2="accent2" accent3="accent3" accent4="accent4" accent5="accent5" accent6="accent6" hlink="hlink" folHlink="folHlink"/>
  <p:sldLayoutIdLst>
    <p:sldLayoutId id="2147483692" r:id="rId1"/>
    <p:sldLayoutId id="2147483700" r:id="rId2"/>
    <p:sldLayoutId id="2147483701" r:id="rId3"/>
    <p:sldLayoutId id="2147483702" r:id="rId4"/>
    <p:sldLayoutId id="2147483718" r:id="rId5"/>
    <p:sldLayoutId id="2147483717" r:id="rId6"/>
    <p:sldLayoutId id="2147483703" r:id="rId7"/>
    <p:sldLayoutId id="2147483704" r:id="rId8"/>
    <p:sldLayoutId id="2147483705" r:id="rId9"/>
    <p:sldLayoutId id="2147483706" r:id="rId10"/>
    <p:sldLayoutId id="2147483707" r:id="rId11"/>
    <p:sldLayoutId id="2147483708" r:id="rId12"/>
    <p:sldLayoutId id="2147483709" r:id="rId13"/>
    <p:sldLayoutId id="2147483733" r:id="rId14"/>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ts val="2200"/>
        </a:lnSpc>
        <a:spcBef>
          <a:spcPts val="0"/>
        </a:spcBef>
        <a:buFontTx/>
        <a:buNone/>
        <a:defRPr sz="1400" kern="1200">
          <a:solidFill>
            <a:schemeClr val="tx1"/>
          </a:solidFill>
          <a:latin typeface="+mn-lt"/>
          <a:ea typeface="+mn-ea"/>
          <a:cs typeface="+mn-cs"/>
        </a:defRPr>
      </a:lvl1pPr>
      <a:lvl2pPr marL="171450" indent="-16510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429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1435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6858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87805E49-DA53-814D-A542-A53F9A98FD7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53533202"/>
      </p:ext>
    </p:extLst>
  </p:cSld>
  <p:clrMap bg1="lt1" tx1="dk1" bg2="lt2" tx2="dk2" accent1="accent1" accent2="accent2" accent3="accent3" accent4="accent4" accent5="accent5" accent6="accent6" hlink="hlink" folHlink="folHlink"/>
  <p:sldLayoutIdLst>
    <p:sldLayoutId id="2147483698" r:id="rId1"/>
    <p:sldLayoutId id="2147483711" r:id="rId2"/>
    <p:sldLayoutId id="2147483710" r:id="rId3"/>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11.emf"/><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9.xml"/><Relationship Id="rId5" Type="http://schemas.openxmlformats.org/officeDocument/2006/relationships/image" Target="../media/image25.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5.jpe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9.xml"/><Relationship Id="rId6" Type="http://schemas.openxmlformats.org/officeDocument/2006/relationships/image" Target="../media/image14.png"/><Relationship Id="rId5" Type="http://schemas.openxmlformats.org/officeDocument/2006/relationships/image" Target="../media/image10.png"/><Relationship Id="rId10" Type="http://schemas.microsoft.com/office/2007/relationships/hdphoto" Target="../media/hdphoto3.wdp"/><Relationship Id="rId4" Type="http://schemas.openxmlformats.org/officeDocument/2006/relationships/image" Target="../media/image13.png"/><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5.jpeg"/><Relationship Id="rId7" Type="http://schemas.microsoft.com/office/2007/relationships/hdphoto" Target="../media/hdphoto4.wdp"/><Relationship Id="rId2" Type="http://schemas.openxmlformats.org/officeDocument/2006/relationships/notesSlide" Target="../notesSlides/notesSlide12.xml"/><Relationship Id="rId1" Type="http://schemas.openxmlformats.org/officeDocument/2006/relationships/slideLayout" Target="../slideLayouts/slideLayout49.xml"/><Relationship Id="rId6" Type="http://schemas.openxmlformats.org/officeDocument/2006/relationships/image" Target="../media/image26.png"/><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13.png"/><Relationship Id="rId9" Type="http://schemas.microsoft.com/office/2007/relationships/hdphoto" Target="../media/hdphoto6.wdp"/></Relationships>
</file>

<file path=ppt/slides/_rels/slide1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5.jpeg"/><Relationship Id="rId7" Type="http://schemas.microsoft.com/office/2007/relationships/hdphoto" Target="../media/hdphoto4.wdp"/><Relationship Id="rId2" Type="http://schemas.openxmlformats.org/officeDocument/2006/relationships/notesSlide" Target="../notesSlides/notesSlide13.xml"/><Relationship Id="rId1" Type="http://schemas.openxmlformats.org/officeDocument/2006/relationships/slideLayout" Target="../slideLayouts/slideLayout49.xml"/><Relationship Id="rId6" Type="http://schemas.openxmlformats.org/officeDocument/2006/relationships/image" Target="../media/image26.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13.png"/><Relationship Id="rId9" Type="http://schemas.microsoft.com/office/2007/relationships/hdphoto" Target="../media/hdphoto6.wdp"/></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5.jpe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9.xml"/><Relationship Id="rId6" Type="http://schemas.openxmlformats.org/officeDocument/2006/relationships/image" Target="../media/image14.png"/><Relationship Id="rId11" Type="http://schemas.microsoft.com/office/2007/relationships/hdphoto" Target="../media/hdphoto6.wdp"/><Relationship Id="rId5" Type="http://schemas.openxmlformats.org/officeDocument/2006/relationships/image" Target="../media/image10.png"/><Relationship Id="rId10" Type="http://schemas.microsoft.com/office/2007/relationships/hdphoto" Target="../media/hdphoto5.wdp"/><Relationship Id="rId4" Type="http://schemas.openxmlformats.org/officeDocument/2006/relationships/image" Target="../media/image13.png"/><Relationship Id="rId9"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9.xml"/><Relationship Id="rId5" Type="http://schemas.openxmlformats.org/officeDocument/2006/relationships/image" Target="../media/image10.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9.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9.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11.emf"/><Relationship Id="rId5" Type="http://schemas.openxmlformats.org/officeDocument/2006/relationships/image" Target="../media/image10.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49.xml"/><Relationship Id="rId6" Type="http://schemas.openxmlformats.org/officeDocument/2006/relationships/image" Target="../media/image28.png"/><Relationship Id="rId5" Type="http://schemas.openxmlformats.org/officeDocument/2006/relationships/image" Target="../media/image10.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hyperlink" Target="https://nextjs.org/docs/routing/dynamic-routes" TargetMode="External"/><Relationship Id="rId3" Type="http://schemas.openxmlformats.org/officeDocument/2006/relationships/image" Target="../media/image13.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49.xml"/><Relationship Id="rId6" Type="http://schemas.openxmlformats.org/officeDocument/2006/relationships/image" Target="../media/image29.png"/><Relationship Id="rId5" Type="http://schemas.openxmlformats.org/officeDocument/2006/relationships/image" Target="../media/image10.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9.xml"/><Relationship Id="rId6" Type="http://schemas.openxmlformats.org/officeDocument/2006/relationships/image" Target="../media/image31.png"/><Relationship Id="rId5" Type="http://schemas.openxmlformats.org/officeDocument/2006/relationships/image" Target="../media/image10.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49.xml"/><Relationship Id="rId6" Type="http://schemas.openxmlformats.org/officeDocument/2006/relationships/image" Target="../media/image33.png"/><Relationship Id="rId5" Type="http://schemas.openxmlformats.org/officeDocument/2006/relationships/image" Target="../media/image10.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11.emf"/><Relationship Id="rId5" Type="http://schemas.openxmlformats.org/officeDocument/2006/relationships/image" Target="../media/image10.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0.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0.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1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49B05E7-E195-7674-B7B6-B0CFBA90E6D1}"/>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F6A2F9-50CB-2E4C-A46D-E2649DCBBA7D}"/>
              </a:ext>
            </a:extLst>
          </p:cNvPr>
          <p:cNvSpPr>
            <a:spLocks noGrp="1"/>
          </p:cNvSpPr>
          <p:nvPr>
            <p:ph type="ctrTitle"/>
          </p:nvPr>
        </p:nvSpPr>
        <p:spPr>
          <a:xfrm>
            <a:off x="0" y="2339547"/>
            <a:ext cx="7326806" cy="2178906"/>
          </a:xfrm>
        </p:spPr>
        <p:txBody>
          <a:bodyPr/>
          <a:lstStyle/>
          <a:p>
            <a:pPr algn="r"/>
            <a:r>
              <a:rPr lang="en-GB" sz="4000" dirty="0">
                <a:solidFill>
                  <a:schemeClr val="tx1"/>
                </a:solidFill>
                <a:latin typeface="FUTURANEXT-MEDIUM"/>
              </a:rPr>
              <a:t>Page Rendering Strategies</a:t>
            </a:r>
            <a:br>
              <a:rPr lang="en-GB" sz="4000" dirty="0">
                <a:solidFill>
                  <a:schemeClr val="tx1"/>
                </a:solidFill>
                <a:latin typeface="FUTURANEXT-MEDIUM"/>
              </a:rPr>
            </a:br>
            <a:r>
              <a:rPr lang="en-GB" sz="4000" dirty="0">
                <a:solidFill>
                  <a:schemeClr val="tx1"/>
                </a:solidFill>
                <a:latin typeface="FUTURANEXT-MEDIUM"/>
              </a:rPr>
              <a:t>&amp; Use Cases</a:t>
            </a:r>
            <a:endParaRPr lang="en-GB" sz="4000" dirty="0">
              <a:solidFill>
                <a:schemeClr val="tx1"/>
              </a:solidFill>
            </a:endParaRPr>
          </a:p>
        </p:txBody>
      </p:sp>
      <p:sp>
        <p:nvSpPr>
          <p:cNvPr id="4" name="Slide Number Placeholder 3">
            <a:extLst>
              <a:ext uri="{FF2B5EF4-FFF2-40B4-BE49-F238E27FC236}">
                <a16:creationId xmlns:a16="http://schemas.microsoft.com/office/drawing/2014/main" id="{3CB95AFD-B897-0545-A7F2-76202D5A05B8}"/>
              </a:ext>
            </a:extLst>
          </p:cNvPr>
          <p:cNvSpPr>
            <a:spLocks noGrp="1"/>
          </p:cNvSpPr>
          <p:nvPr>
            <p:ph type="sldNum" sz="quarter" idx="10"/>
          </p:nvPr>
        </p:nvSpPr>
        <p:spPr/>
        <p:txBody>
          <a:bodyPr/>
          <a:lstStyle/>
          <a:p>
            <a:fld id="{58B792A5-9BAE-6942-BFE1-9FCDB51EA51E}" type="slidenum">
              <a:rPr lang="en-US" smtClean="0"/>
              <a:pPr/>
              <a:t>1</a:t>
            </a:fld>
            <a:endParaRPr lang="en-US"/>
          </a:p>
        </p:txBody>
      </p:sp>
      <p:pic>
        <p:nvPicPr>
          <p:cNvPr id="21" name="Picture 20" descr="Logo, company name&#10;&#10;Description automatically generated">
            <a:extLst>
              <a:ext uri="{FF2B5EF4-FFF2-40B4-BE49-F238E27FC236}">
                <a16:creationId xmlns:a16="http://schemas.microsoft.com/office/drawing/2014/main" id="{FA9A4A02-2F0F-71B0-BD80-4B17544655FB}"/>
              </a:ext>
            </a:extLst>
          </p:cNvPr>
          <p:cNvPicPr>
            <a:picLocks noChangeAspect="1"/>
          </p:cNvPicPr>
          <p:nvPr/>
        </p:nvPicPr>
        <p:blipFill>
          <a:blip r:embed="rId4"/>
          <a:stretch>
            <a:fillRect/>
          </a:stretch>
        </p:blipFill>
        <p:spPr>
          <a:xfrm>
            <a:off x="401933" y="280026"/>
            <a:ext cx="927137" cy="503745"/>
          </a:xfrm>
          <a:prstGeom prst="rect">
            <a:avLst/>
          </a:prstGeom>
        </p:spPr>
      </p:pic>
      <p:pic>
        <p:nvPicPr>
          <p:cNvPr id="24" name="Picture 23">
            <a:extLst>
              <a:ext uri="{FF2B5EF4-FFF2-40B4-BE49-F238E27FC236}">
                <a16:creationId xmlns:a16="http://schemas.microsoft.com/office/drawing/2014/main" id="{34D46130-6500-7387-64AF-0E783B23DC3B}"/>
              </a:ext>
            </a:extLst>
          </p:cNvPr>
          <p:cNvPicPr>
            <a:picLocks noChangeAspect="1"/>
          </p:cNvPicPr>
          <p:nvPr/>
        </p:nvPicPr>
        <p:blipFill rotWithShape="1">
          <a:blip r:embed="rId5"/>
          <a:srcRect l="58357" t="29290" b="41697"/>
          <a:stretch/>
        </p:blipFill>
        <p:spPr>
          <a:xfrm>
            <a:off x="7326806" y="4698942"/>
            <a:ext cx="4846339" cy="2219221"/>
          </a:xfrm>
          <a:prstGeom prst="rect">
            <a:avLst/>
          </a:prstGeom>
        </p:spPr>
      </p:pic>
    </p:spTree>
    <p:extLst>
      <p:ext uri="{BB962C8B-B14F-4D97-AF65-F5344CB8AC3E}">
        <p14:creationId xmlns:p14="http://schemas.microsoft.com/office/powerpoint/2010/main" val="196775036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4"/>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10</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10817352" cy="499184"/>
          </a:xfrm>
        </p:spPr>
        <p:txBody>
          <a:bodyPr/>
          <a:lstStyle/>
          <a:p>
            <a:r>
              <a:rPr lang="en-GB" b="1" dirty="0">
                <a:latin typeface="+mj-lt"/>
              </a:rPr>
              <a:t>Use Case</a:t>
            </a:r>
          </a:p>
        </p:txBody>
      </p:sp>
      <p:pic>
        <p:nvPicPr>
          <p:cNvPr id="22" name="Picture 4">
            <a:extLst>
              <a:ext uri="{FF2B5EF4-FFF2-40B4-BE49-F238E27FC236}">
                <a16:creationId xmlns:a16="http://schemas.microsoft.com/office/drawing/2014/main" id="{470C01E7-79CD-75B9-FF0B-41775F662E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26" t="11484" r="33883" b="9279"/>
          <a:stretch/>
        </p:blipFill>
        <p:spPr bwMode="auto">
          <a:xfrm>
            <a:off x="182918" y="2221723"/>
            <a:ext cx="3492099" cy="355177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ular Callout 15">
            <a:extLst>
              <a:ext uri="{FF2B5EF4-FFF2-40B4-BE49-F238E27FC236}">
                <a16:creationId xmlns:a16="http://schemas.microsoft.com/office/drawing/2014/main" id="{AB270A5E-4FAA-0B4C-8110-690CCBBDE8D5}"/>
              </a:ext>
            </a:extLst>
          </p:cNvPr>
          <p:cNvSpPr/>
          <p:nvPr/>
        </p:nvSpPr>
        <p:spPr>
          <a:xfrm>
            <a:off x="4185138" y="1346866"/>
            <a:ext cx="7616954" cy="2949330"/>
          </a:xfrm>
          <a:prstGeom prst="wedgeRoundRectCallout">
            <a:avLst>
              <a:gd name="adj1" fmla="val -59073"/>
              <a:gd name="adj2" fmla="val -7245"/>
              <a:gd name="adj3" fmla="val 16667"/>
            </a:avLst>
          </a:prstGeom>
          <a:solidFill>
            <a:srgbClr val="FF414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rabicPeriod"/>
            </a:pPr>
            <a:r>
              <a:rPr lang="en-US" sz="1400" dirty="0">
                <a:solidFill>
                  <a:schemeClr val="bg1"/>
                </a:solidFill>
              </a:rPr>
              <a:t>App should have capability to search location through google map.</a:t>
            </a:r>
          </a:p>
          <a:p>
            <a:pPr marL="342900" indent="-342900">
              <a:lnSpc>
                <a:spcPct val="150000"/>
              </a:lnSpc>
              <a:buFont typeface="+mj-lt"/>
              <a:buAutoNum type="arabicPeriod"/>
            </a:pPr>
            <a:r>
              <a:rPr lang="en-US" sz="1400" dirty="0">
                <a:solidFill>
                  <a:schemeClr val="bg1"/>
                </a:solidFill>
              </a:rPr>
              <a:t>Application have 4000+ of records to display</a:t>
            </a:r>
          </a:p>
          <a:p>
            <a:pPr marL="342900" indent="-342900">
              <a:lnSpc>
                <a:spcPct val="150000"/>
              </a:lnSpc>
              <a:buFont typeface="+mj-lt"/>
              <a:buAutoNum type="arabicPeriod"/>
            </a:pPr>
            <a:r>
              <a:rPr lang="en-US" sz="1400" dirty="0">
                <a:solidFill>
                  <a:schemeClr val="bg1"/>
                </a:solidFill>
              </a:rPr>
              <a:t>Data going to be update on daily basis(24hrs)</a:t>
            </a:r>
          </a:p>
          <a:p>
            <a:pPr marL="342900" indent="-342900">
              <a:lnSpc>
                <a:spcPct val="150000"/>
              </a:lnSpc>
              <a:buFont typeface="+mj-lt"/>
              <a:buAutoNum type="arabicPeriod"/>
            </a:pPr>
            <a:r>
              <a:rPr lang="en-US" sz="1400" dirty="0">
                <a:solidFill>
                  <a:schemeClr val="bg1"/>
                </a:solidFill>
              </a:rPr>
              <a:t>SEO is key part of application. Should be able to crawlable by search engines</a:t>
            </a:r>
          </a:p>
          <a:p>
            <a:pPr marL="342900" indent="-342900">
              <a:lnSpc>
                <a:spcPct val="150000"/>
              </a:lnSpc>
              <a:buFont typeface="+mj-lt"/>
              <a:buAutoNum type="arabicPeriod"/>
            </a:pPr>
            <a:r>
              <a:rPr lang="en-US" sz="1400" dirty="0">
                <a:solidFill>
                  <a:schemeClr val="bg1"/>
                </a:solidFill>
              </a:rPr>
              <a:t>Should support localization (</a:t>
            </a:r>
            <a:r>
              <a:rPr lang="en-US" sz="1400" dirty="0" err="1">
                <a:solidFill>
                  <a:schemeClr val="bg1"/>
                </a:solidFill>
              </a:rPr>
              <a:t>en</a:t>
            </a:r>
            <a:r>
              <a:rPr lang="en-US" sz="1400" dirty="0">
                <a:solidFill>
                  <a:schemeClr val="bg1"/>
                </a:solidFill>
              </a:rPr>
              <a:t>-us, es, </a:t>
            </a:r>
            <a:r>
              <a:rPr lang="en-US" sz="1400" dirty="0" err="1">
                <a:solidFill>
                  <a:schemeClr val="bg1"/>
                </a:solidFill>
              </a:rPr>
              <a:t>fr</a:t>
            </a:r>
            <a:r>
              <a:rPr lang="en-US" sz="1400" dirty="0">
                <a:solidFill>
                  <a:schemeClr val="bg1"/>
                </a:solidFill>
              </a:rPr>
              <a:t>)</a:t>
            </a:r>
          </a:p>
          <a:p>
            <a:pPr marL="342900" indent="-342900">
              <a:lnSpc>
                <a:spcPct val="150000"/>
              </a:lnSpc>
              <a:buFont typeface="+mj-lt"/>
              <a:buAutoNum type="arabicPeriod"/>
            </a:pPr>
            <a:r>
              <a:rPr lang="en-US" sz="1400" dirty="0">
                <a:solidFill>
                  <a:schemeClr val="bg1"/>
                </a:solidFill>
              </a:rPr>
              <a:t>Low server cost</a:t>
            </a:r>
          </a:p>
        </p:txBody>
      </p:sp>
    </p:spTree>
    <p:extLst>
      <p:ext uri="{BB962C8B-B14F-4D97-AF65-F5344CB8AC3E}">
        <p14:creationId xmlns:p14="http://schemas.microsoft.com/office/powerpoint/2010/main" val="276484360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0B36FCC1-4183-C21D-7FFD-74EAB33286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26" t="11484" r="33883" b="9279"/>
          <a:stretch/>
        </p:blipFill>
        <p:spPr bwMode="auto">
          <a:xfrm>
            <a:off x="182918" y="2221723"/>
            <a:ext cx="3492099" cy="35517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11</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10817352" cy="499184"/>
          </a:xfrm>
        </p:spPr>
        <p:txBody>
          <a:bodyPr/>
          <a:lstStyle/>
          <a:p>
            <a:r>
              <a:rPr lang="en-GB" b="1" dirty="0">
                <a:latin typeface="+mj-lt"/>
              </a:rPr>
              <a:t>Use Case with CSR</a:t>
            </a:r>
          </a:p>
        </p:txBody>
      </p:sp>
      <p:sp>
        <p:nvSpPr>
          <p:cNvPr id="16" name="Rounded Rectangular Callout 15">
            <a:extLst>
              <a:ext uri="{FF2B5EF4-FFF2-40B4-BE49-F238E27FC236}">
                <a16:creationId xmlns:a16="http://schemas.microsoft.com/office/drawing/2014/main" id="{AB270A5E-4FAA-0B4C-8110-690CCBBDE8D5}"/>
              </a:ext>
            </a:extLst>
          </p:cNvPr>
          <p:cNvSpPr/>
          <p:nvPr/>
        </p:nvSpPr>
        <p:spPr>
          <a:xfrm>
            <a:off x="4185138" y="1346866"/>
            <a:ext cx="7616954" cy="2949330"/>
          </a:xfrm>
          <a:prstGeom prst="wedgeRoundRectCallout">
            <a:avLst>
              <a:gd name="adj1" fmla="val -59073"/>
              <a:gd name="adj2" fmla="val -7245"/>
              <a:gd name="adj3" fmla="val 16667"/>
            </a:avLst>
          </a:prstGeom>
          <a:solidFill>
            <a:srgbClr val="FF414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rabicPeriod"/>
            </a:pPr>
            <a:r>
              <a:rPr lang="en-US" sz="1400" dirty="0">
                <a:solidFill>
                  <a:schemeClr val="bg1"/>
                </a:solidFill>
              </a:rPr>
              <a:t>App should have capability to search location through google map.</a:t>
            </a:r>
          </a:p>
          <a:p>
            <a:pPr marL="342900" indent="-342900">
              <a:lnSpc>
                <a:spcPct val="150000"/>
              </a:lnSpc>
              <a:buFont typeface="+mj-lt"/>
              <a:buAutoNum type="arabicPeriod"/>
            </a:pPr>
            <a:r>
              <a:rPr lang="en-US" sz="1400" dirty="0">
                <a:solidFill>
                  <a:schemeClr val="bg1"/>
                </a:solidFill>
              </a:rPr>
              <a:t>Application have 4000+ of records to display</a:t>
            </a:r>
          </a:p>
          <a:p>
            <a:pPr marL="342900" indent="-342900">
              <a:lnSpc>
                <a:spcPct val="150000"/>
              </a:lnSpc>
              <a:buFont typeface="+mj-lt"/>
              <a:buAutoNum type="arabicPeriod"/>
            </a:pPr>
            <a:r>
              <a:rPr lang="en-US" sz="1400" dirty="0">
                <a:solidFill>
                  <a:schemeClr val="bg1"/>
                </a:solidFill>
              </a:rPr>
              <a:t>Data going to be update on daily basis(24hrs)</a:t>
            </a:r>
          </a:p>
          <a:p>
            <a:pPr marL="342900" indent="-342900">
              <a:lnSpc>
                <a:spcPct val="150000"/>
              </a:lnSpc>
              <a:buFont typeface="+mj-lt"/>
              <a:buAutoNum type="arabicPeriod"/>
            </a:pPr>
            <a:r>
              <a:rPr lang="en-US" sz="1400" dirty="0">
                <a:solidFill>
                  <a:schemeClr val="bg1"/>
                </a:solidFill>
              </a:rPr>
              <a:t>SEO is key part of application. Should be able to crawlable by search engines</a:t>
            </a:r>
          </a:p>
          <a:p>
            <a:pPr marL="342900" indent="-342900">
              <a:lnSpc>
                <a:spcPct val="150000"/>
              </a:lnSpc>
              <a:buFont typeface="+mj-lt"/>
              <a:buAutoNum type="arabicPeriod"/>
            </a:pPr>
            <a:r>
              <a:rPr lang="en-US" sz="1400" dirty="0">
                <a:solidFill>
                  <a:schemeClr val="bg1"/>
                </a:solidFill>
              </a:rPr>
              <a:t>Should support localization (</a:t>
            </a:r>
            <a:r>
              <a:rPr lang="en-US" sz="1400" dirty="0" err="1">
                <a:solidFill>
                  <a:schemeClr val="bg1"/>
                </a:solidFill>
              </a:rPr>
              <a:t>en</a:t>
            </a:r>
            <a:r>
              <a:rPr lang="en-US" sz="1400" dirty="0">
                <a:solidFill>
                  <a:schemeClr val="bg1"/>
                </a:solidFill>
              </a:rPr>
              <a:t>-us, es, </a:t>
            </a:r>
            <a:r>
              <a:rPr lang="en-US" sz="1400" dirty="0" err="1">
                <a:solidFill>
                  <a:schemeClr val="bg1"/>
                </a:solidFill>
              </a:rPr>
              <a:t>fr</a:t>
            </a:r>
            <a:r>
              <a:rPr lang="en-US" sz="1400" dirty="0">
                <a:solidFill>
                  <a:schemeClr val="bg1"/>
                </a:solidFill>
              </a:rPr>
              <a:t>)</a:t>
            </a:r>
          </a:p>
          <a:p>
            <a:pPr marL="342900" indent="-342900">
              <a:lnSpc>
                <a:spcPct val="150000"/>
              </a:lnSpc>
              <a:buFont typeface="+mj-lt"/>
              <a:buAutoNum type="arabicPeriod"/>
            </a:pPr>
            <a:r>
              <a:rPr lang="en-US" sz="1400" dirty="0">
                <a:solidFill>
                  <a:schemeClr val="bg1"/>
                </a:solidFill>
              </a:rPr>
              <a:t>Low server cost</a:t>
            </a:r>
          </a:p>
        </p:txBody>
      </p:sp>
      <p:sp>
        <p:nvSpPr>
          <p:cNvPr id="3" name="TextBox 2">
            <a:extLst>
              <a:ext uri="{FF2B5EF4-FFF2-40B4-BE49-F238E27FC236}">
                <a16:creationId xmlns:a16="http://schemas.microsoft.com/office/drawing/2014/main" id="{D4227899-E08B-9E5B-13F2-DD3FCDF5D97D}"/>
              </a:ext>
            </a:extLst>
          </p:cNvPr>
          <p:cNvSpPr txBox="1"/>
          <p:nvPr/>
        </p:nvSpPr>
        <p:spPr>
          <a:xfrm>
            <a:off x="9154158" y="5749169"/>
            <a:ext cx="2647934" cy="293518"/>
          </a:xfrm>
          <a:prstGeom prst="rect">
            <a:avLst/>
          </a:prstGeom>
          <a:noFill/>
        </p:spPr>
        <p:txBody>
          <a:bodyPr wrap="square" lIns="91440" tIns="0" rIns="91440" bIns="45720" rtlCol="0" anchor="t">
            <a:noAutofit/>
          </a:bodyPr>
          <a:lstStyle/>
          <a:p>
            <a:pPr algn="ctr">
              <a:lnSpc>
                <a:spcPct val="130000"/>
              </a:lnSpc>
            </a:pPr>
            <a:r>
              <a:rPr lang="en-US" sz="1400" b="1" dirty="0">
                <a:latin typeface="+mj-lt"/>
              </a:rPr>
              <a:t>CSR – Client-Side Rendering</a:t>
            </a:r>
            <a:endParaRPr lang="en-US" sz="1400" dirty="0">
              <a:latin typeface="+mj-lt"/>
            </a:endParaRPr>
          </a:p>
        </p:txBody>
      </p:sp>
      <p:pic>
        <p:nvPicPr>
          <p:cNvPr id="7" name="Picture 2">
            <a:extLst>
              <a:ext uri="{FF2B5EF4-FFF2-40B4-BE49-F238E27FC236}">
                <a16:creationId xmlns:a16="http://schemas.microsoft.com/office/drawing/2014/main" id="{B9AC4FAA-833F-3127-843A-10D160EBF9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22765" y="4832329"/>
            <a:ext cx="883270" cy="6736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ick PNG - Tick Mark Symbol Transparent Pictures, Free Download - Free  Transparent PNG Logos">
            <a:extLst>
              <a:ext uri="{FF2B5EF4-FFF2-40B4-BE49-F238E27FC236}">
                <a16:creationId xmlns:a16="http://schemas.microsoft.com/office/drawing/2014/main" id="{AF4589B7-9DE6-D812-A9D9-B64D2853FA2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284140" y="1964095"/>
            <a:ext cx="218761" cy="218761"/>
          </a:xfrm>
          <a:prstGeom prst="rect">
            <a:avLst/>
          </a:prstGeom>
          <a:solidFill>
            <a:schemeClr val="bg2"/>
          </a:solidFill>
          <a:effectLst>
            <a:glow>
              <a:schemeClr val="accent1">
                <a:alpha val="40000"/>
              </a:schemeClr>
            </a:glow>
          </a:effectLst>
        </p:spPr>
      </p:pic>
      <p:pic>
        <p:nvPicPr>
          <p:cNvPr id="8" name="Picture 2" descr="Tick PNG - Tick Mark Symbol Transparent Pictures, Free Download - Free  Transparent PNG Logos">
            <a:extLst>
              <a:ext uri="{FF2B5EF4-FFF2-40B4-BE49-F238E27FC236}">
                <a16:creationId xmlns:a16="http://schemas.microsoft.com/office/drawing/2014/main" id="{4841126D-3C68-2D8B-6283-E1D5A4E33661}"/>
              </a:ext>
            </a:extLst>
          </p:cNvPr>
          <p:cNvPicPr>
            <a:picLocks noChangeAspect="1" noChangeArrowheads="1"/>
          </p:cNvPicPr>
          <p:nvPr/>
        </p:nvPicPr>
        <p:blipFill>
          <a:blip r:embed="rId7">
            <a:extLst>
              <a:ext uri="{BEBA8EAE-BF5A-486C-A8C5-ECC9F3942E4B}">
                <a14:imgProps xmlns:a14="http://schemas.microsoft.com/office/drawing/2010/main">
                  <a14:imgLayer r:embed="rId9">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564197" y="2281958"/>
            <a:ext cx="218761" cy="218761"/>
          </a:xfrm>
          <a:prstGeom prst="rect">
            <a:avLst/>
          </a:prstGeom>
          <a:solidFill>
            <a:schemeClr val="bg2"/>
          </a:solidFill>
          <a:effectLst>
            <a:glow>
              <a:schemeClr val="accent1">
                <a:alpha val="40000"/>
              </a:schemeClr>
            </a:glow>
          </a:effectLst>
        </p:spPr>
      </p:pic>
      <p:pic>
        <p:nvPicPr>
          <p:cNvPr id="9" name="Picture 2" descr="Tick PNG - Tick Mark Symbol Transparent Pictures, Free Download - Free  Transparent PNG Logos">
            <a:extLst>
              <a:ext uri="{FF2B5EF4-FFF2-40B4-BE49-F238E27FC236}">
                <a16:creationId xmlns:a16="http://schemas.microsoft.com/office/drawing/2014/main" id="{539B982C-40CA-87A8-4DBC-C2DF0DBEDBD5}"/>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150539" y="3236366"/>
            <a:ext cx="218761" cy="218761"/>
          </a:xfrm>
          <a:prstGeom prst="rect">
            <a:avLst/>
          </a:prstGeom>
          <a:solidFill>
            <a:schemeClr val="bg2"/>
          </a:solidFill>
          <a:effectLst>
            <a:glow>
              <a:schemeClr val="accent1">
                <a:alpha val="40000"/>
              </a:schemeClr>
            </a:glow>
          </a:effectLst>
        </p:spPr>
      </p:pic>
    </p:spTree>
    <p:extLst>
      <p:ext uri="{BB962C8B-B14F-4D97-AF65-F5344CB8AC3E}">
        <p14:creationId xmlns:p14="http://schemas.microsoft.com/office/powerpoint/2010/main" val="32189818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ED27ABEF-A7EC-9A01-FA1F-C13DE889B5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26" t="11484" r="33883" b="9279"/>
          <a:stretch/>
        </p:blipFill>
        <p:spPr bwMode="auto">
          <a:xfrm>
            <a:off x="182918" y="2221723"/>
            <a:ext cx="3492099" cy="35517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12</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10817352" cy="499184"/>
          </a:xfrm>
        </p:spPr>
        <p:txBody>
          <a:bodyPr/>
          <a:lstStyle/>
          <a:p>
            <a:r>
              <a:rPr lang="en-GB" b="1" dirty="0">
                <a:latin typeface="+mj-lt"/>
              </a:rPr>
              <a:t>Use Case with CSR + SSR</a:t>
            </a:r>
          </a:p>
        </p:txBody>
      </p:sp>
      <p:sp>
        <p:nvSpPr>
          <p:cNvPr id="16" name="Rounded Rectangular Callout 15">
            <a:extLst>
              <a:ext uri="{FF2B5EF4-FFF2-40B4-BE49-F238E27FC236}">
                <a16:creationId xmlns:a16="http://schemas.microsoft.com/office/drawing/2014/main" id="{AB270A5E-4FAA-0B4C-8110-690CCBBDE8D5}"/>
              </a:ext>
            </a:extLst>
          </p:cNvPr>
          <p:cNvSpPr/>
          <p:nvPr/>
        </p:nvSpPr>
        <p:spPr>
          <a:xfrm>
            <a:off x="4185138" y="1346866"/>
            <a:ext cx="7616954" cy="2949330"/>
          </a:xfrm>
          <a:prstGeom prst="wedgeRoundRectCallout">
            <a:avLst>
              <a:gd name="adj1" fmla="val -59073"/>
              <a:gd name="adj2" fmla="val -7245"/>
              <a:gd name="adj3" fmla="val 16667"/>
            </a:avLst>
          </a:prstGeom>
          <a:solidFill>
            <a:srgbClr val="FF414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rabicPeriod"/>
            </a:pPr>
            <a:r>
              <a:rPr lang="en-US" sz="1400" dirty="0">
                <a:solidFill>
                  <a:schemeClr val="bg1"/>
                </a:solidFill>
              </a:rPr>
              <a:t>App should have capability to search location through google map.</a:t>
            </a:r>
          </a:p>
          <a:p>
            <a:pPr marL="342900" indent="-342900">
              <a:lnSpc>
                <a:spcPct val="150000"/>
              </a:lnSpc>
              <a:buFont typeface="+mj-lt"/>
              <a:buAutoNum type="arabicPeriod"/>
            </a:pPr>
            <a:r>
              <a:rPr lang="en-US" sz="1400" dirty="0">
                <a:solidFill>
                  <a:schemeClr val="bg1"/>
                </a:solidFill>
              </a:rPr>
              <a:t>Application have 4000+ of records to display</a:t>
            </a:r>
          </a:p>
          <a:p>
            <a:pPr marL="342900" indent="-342900">
              <a:lnSpc>
                <a:spcPct val="150000"/>
              </a:lnSpc>
              <a:buFont typeface="+mj-lt"/>
              <a:buAutoNum type="arabicPeriod"/>
            </a:pPr>
            <a:r>
              <a:rPr lang="en-US" sz="1400" dirty="0">
                <a:solidFill>
                  <a:schemeClr val="bg1"/>
                </a:solidFill>
              </a:rPr>
              <a:t>Data going to be update on daily basis(24hrs)</a:t>
            </a:r>
          </a:p>
          <a:p>
            <a:pPr marL="342900" indent="-342900">
              <a:lnSpc>
                <a:spcPct val="150000"/>
              </a:lnSpc>
              <a:buFont typeface="+mj-lt"/>
              <a:buAutoNum type="arabicPeriod"/>
            </a:pPr>
            <a:r>
              <a:rPr lang="en-US" sz="1400" dirty="0">
                <a:solidFill>
                  <a:schemeClr val="bg1"/>
                </a:solidFill>
              </a:rPr>
              <a:t>SEO is key part of application. Should be able to crawlable by search engines</a:t>
            </a:r>
          </a:p>
          <a:p>
            <a:pPr marL="342900" indent="-342900">
              <a:lnSpc>
                <a:spcPct val="150000"/>
              </a:lnSpc>
              <a:buFont typeface="+mj-lt"/>
              <a:buAutoNum type="arabicPeriod"/>
            </a:pPr>
            <a:r>
              <a:rPr lang="en-US" sz="1400" dirty="0">
                <a:solidFill>
                  <a:schemeClr val="bg1"/>
                </a:solidFill>
              </a:rPr>
              <a:t>Should support localization (</a:t>
            </a:r>
            <a:r>
              <a:rPr lang="en-US" sz="1400" dirty="0" err="1">
                <a:solidFill>
                  <a:schemeClr val="bg1"/>
                </a:solidFill>
              </a:rPr>
              <a:t>en</a:t>
            </a:r>
            <a:r>
              <a:rPr lang="en-US" sz="1400" dirty="0">
                <a:solidFill>
                  <a:schemeClr val="bg1"/>
                </a:solidFill>
              </a:rPr>
              <a:t>-us, es, </a:t>
            </a:r>
            <a:r>
              <a:rPr lang="en-US" sz="1400" dirty="0" err="1">
                <a:solidFill>
                  <a:schemeClr val="bg1"/>
                </a:solidFill>
              </a:rPr>
              <a:t>fr</a:t>
            </a:r>
            <a:r>
              <a:rPr lang="en-US" sz="1400" dirty="0">
                <a:solidFill>
                  <a:schemeClr val="bg1"/>
                </a:solidFill>
              </a:rPr>
              <a:t>)</a:t>
            </a:r>
          </a:p>
          <a:p>
            <a:pPr marL="342900" indent="-342900">
              <a:lnSpc>
                <a:spcPct val="150000"/>
              </a:lnSpc>
              <a:buFont typeface="+mj-lt"/>
              <a:buAutoNum type="arabicPeriod"/>
            </a:pPr>
            <a:r>
              <a:rPr lang="en-US" sz="1400" dirty="0">
                <a:solidFill>
                  <a:schemeClr val="bg1"/>
                </a:solidFill>
              </a:rPr>
              <a:t>Low server cost</a:t>
            </a:r>
          </a:p>
        </p:txBody>
      </p:sp>
      <p:pic>
        <p:nvPicPr>
          <p:cNvPr id="1026" name="Picture 2" descr="Tick PNG - Tick Mark Symbol Transparent Pictures, Free Download - Free  Transparent PNG Logos">
            <a:extLst>
              <a:ext uri="{FF2B5EF4-FFF2-40B4-BE49-F238E27FC236}">
                <a16:creationId xmlns:a16="http://schemas.microsoft.com/office/drawing/2014/main" id="{AF4589B7-9DE6-D812-A9D9-B64D2853FA2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284140" y="1964095"/>
            <a:ext cx="218761" cy="218761"/>
          </a:xfrm>
          <a:prstGeom prst="rect">
            <a:avLst/>
          </a:prstGeom>
          <a:solidFill>
            <a:schemeClr val="bg2"/>
          </a:solidFill>
          <a:effectLst>
            <a:glow>
              <a:schemeClr val="accent1">
                <a:alpha val="40000"/>
              </a:schemeClr>
            </a:glow>
          </a:effectLst>
        </p:spPr>
      </p:pic>
      <p:pic>
        <p:nvPicPr>
          <p:cNvPr id="8" name="Picture 2" descr="Tick PNG - Tick Mark Symbol Transparent Pictures, Free Download - Free  Transparent PNG Logos">
            <a:extLst>
              <a:ext uri="{FF2B5EF4-FFF2-40B4-BE49-F238E27FC236}">
                <a16:creationId xmlns:a16="http://schemas.microsoft.com/office/drawing/2014/main" id="{4841126D-3C68-2D8B-6283-E1D5A4E33661}"/>
              </a:ext>
            </a:extLst>
          </p:cNvPr>
          <p:cNvPicPr>
            <a:picLocks noChangeAspect="1" noChangeArrowheads="1"/>
          </p:cNvPicPr>
          <p:nvPr/>
        </p:nvPicPr>
        <p:blipFill>
          <a:blip r:embed="rId6">
            <a:extLst>
              <a:ext uri="{BEBA8EAE-BF5A-486C-A8C5-ECC9F3942E4B}">
                <a14:imgProps xmlns:a14="http://schemas.microsoft.com/office/drawing/2010/main">
                  <a14:imgLayer r:embed="rId8">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564197" y="2281958"/>
            <a:ext cx="218761" cy="218761"/>
          </a:xfrm>
          <a:prstGeom prst="rect">
            <a:avLst/>
          </a:prstGeom>
          <a:solidFill>
            <a:schemeClr val="bg2"/>
          </a:solidFill>
          <a:effectLst>
            <a:glow>
              <a:schemeClr val="accent1">
                <a:alpha val="40000"/>
              </a:schemeClr>
            </a:glow>
          </a:effectLst>
        </p:spPr>
      </p:pic>
      <p:pic>
        <p:nvPicPr>
          <p:cNvPr id="9" name="Picture 2" descr="Tick PNG - Tick Mark Symbol Transparent Pictures, Free Download - Free  Transparent PNG Logos">
            <a:extLst>
              <a:ext uri="{FF2B5EF4-FFF2-40B4-BE49-F238E27FC236}">
                <a16:creationId xmlns:a16="http://schemas.microsoft.com/office/drawing/2014/main" id="{539B982C-40CA-87A8-4DBC-C2DF0DBEDBD5}"/>
              </a:ext>
            </a:extLst>
          </p:cNvPr>
          <p:cNvPicPr>
            <a:picLocks noChangeAspect="1" noChangeArrowheads="1"/>
          </p:cNvPicPr>
          <p:nvPr/>
        </p:nvPicPr>
        <p:blipFill>
          <a:blip r:embed="rId6">
            <a:extLst>
              <a:ext uri="{BEBA8EAE-BF5A-486C-A8C5-ECC9F3942E4B}">
                <a14:imgProps xmlns:a14="http://schemas.microsoft.com/office/drawing/2010/main">
                  <a14:imgLayer r:embed="rId9">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150539" y="3236366"/>
            <a:ext cx="218761" cy="218761"/>
          </a:xfrm>
          <a:prstGeom prst="rect">
            <a:avLst/>
          </a:prstGeom>
          <a:solidFill>
            <a:schemeClr val="bg2"/>
          </a:solidFill>
          <a:effectLst>
            <a:glow>
              <a:schemeClr val="accent1">
                <a:alpha val="40000"/>
              </a:schemeClr>
            </a:glow>
          </a:effectLst>
        </p:spPr>
      </p:pic>
      <p:sp>
        <p:nvSpPr>
          <p:cNvPr id="10" name="TextBox 9">
            <a:extLst>
              <a:ext uri="{FF2B5EF4-FFF2-40B4-BE49-F238E27FC236}">
                <a16:creationId xmlns:a16="http://schemas.microsoft.com/office/drawing/2014/main" id="{5D18DDE4-3058-54C5-F73E-35B384F2D453}"/>
              </a:ext>
            </a:extLst>
          </p:cNvPr>
          <p:cNvSpPr txBox="1"/>
          <p:nvPr/>
        </p:nvSpPr>
        <p:spPr>
          <a:xfrm>
            <a:off x="9154158" y="5751770"/>
            <a:ext cx="2647934" cy="342749"/>
          </a:xfrm>
          <a:prstGeom prst="rect">
            <a:avLst/>
          </a:prstGeom>
          <a:noFill/>
        </p:spPr>
        <p:txBody>
          <a:bodyPr wrap="square" lIns="91440" tIns="0" rIns="91440" bIns="45720" rtlCol="0" anchor="t">
            <a:noAutofit/>
          </a:bodyPr>
          <a:lstStyle/>
          <a:p>
            <a:pPr algn="ctr">
              <a:lnSpc>
                <a:spcPct val="130000"/>
              </a:lnSpc>
            </a:pPr>
            <a:r>
              <a:rPr lang="en-US" sz="1400" b="1" dirty="0">
                <a:latin typeface="+mj-lt"/>
              </a:rPr>
              <a:t>SSR – Server-Side Rendering</a:t>
            </a:r>
            <a:endParaRPr lang="en-US" sz="1400" dirty="0">
              <a:latin typeface="+mj-lt"/>
            </a:endParaRPr>
          </a:p>
        </p:txBody>
      </p:sp>
      <p:pic>
        <p:nvPicPr>
          <p:cNvPr id="11" name="Picture 4">
            <a:extLst>
              <a:ext uri="{FF2B5EF4-FFF2-40B4-BE49-F238E27FC236}">
                <a16:creationId xmlns:a16="http://schemas.microsoft.com/office/drawing/2014/main" id="{2C45B790-CB4B-1D7A-37BC-226CCAD8FB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41358" y="4698200"/>
            <a:ext cx="883270" cy="8832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Tick PNG - Tick Mark Symbol Transparent Pictures, Free Download - Free  Transparent PNG Logos">
            <a:extLst>
              <a:ext uri="{FF2B5EF4-FFF2-40B4-BE49-F238E27FC236}">
                <a16:creationId xmlns:a16="http://schemas.microsoft.com/office/drawing/2014/main" id="{C76A3828-3DD7-BA07-271E-CF94C4BE3AA0}"/>
              </a:ext>
            </a:extLst>
          </p:cNvPr>
          <p:cNvPicPr>
            <a:picLocks noChangeAspect="1" noChangeArrowheads="1"/>
          </p:cNvPicPr>
          <p:nvPr/>
        </p:nvPicPr>
        <p:blipFill>
          <a:blip r:embed="rId6">
            <a:extLst>
              <a:ext uri="{BEBA8EAE-BF5A-486C-A8C5-ECC9F3942E4B}">
                <a14:imgProps xmlns:a14="http://schemas.microsoft.com/office/drawing/2010/main">
                  <a14:imgLayer r:embed="rId8">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1195497" y="2937203"/>
            <a:ext cx="218761" cy="218761"/>
          </a:xfrm>
          <a:prstGeom prst="rect">
            <a:avLst/>
          </a:prstGeom>
          <a:solidFill>
            <a:schemeClr val="bg2"/>
          </a:solidFill>
          <a:effectLst>
            <a:glow>
              <a:schemeClr val="accent1">
                <a:alpha val="40000"/>
              </a:schemeClr>
            </a:glow>
          </a:effectLst>
        </p:spPr>
      </p:pic>
      <p:sp>
        <p:nvSpPr>
          <p:cNvPr id="13" name="TextBox 12">
            <a:extLst>
              <a:ext uri="{FF2B5EF4-FFF2-40B4-BE49-F238E27FC236}">
                <a16:creationId xmlns:a16="http://schemas.microsoft.com/office/drawing/2014/main" id="{21246AA0-8EC4-12B2-3FFB-27199FC4E978}"/>
              </a:ext>
            </a:extLst>
          </p:cNvPr>
          <p:cNvSpPr txBox="1"/>
          <p:nvPr/>
        </p:nvSpPr>
        <p:spPr>
          <a:xfrm>
            <a:off x="5916263" y="5749169"/>
            <a:ext cx="2647934" cy="293518"/>
          </a:xfrm>
          <a:prstGeom prst="rect">
            <a:avLst/>
          </a:prstGeom>
          <a:noFill/>
        </p:spPr>
        <p:txBody>
          <a:bodyPr wrap="square" lIns="91440" tIns="0" rIns="91440" bIns="45720" rtlCol="0" anchor="t">
            <a:noAutofit/>
          </a:bodyPr>
          <a:lstStyle/>
          <a:p>
            <a:pPr algn="ctr">
              <a:lnSpc>
                <a:spcPct val="130000"/>
              </a:lnSpc>
            </a:pPr>
            <a:r>
              <a:rPr lang="en-US" sz="1400" b="1" dirty="0">
                <a:latin typeface="+mj-lt"/>
              </a:rPr>
              <a:t>CSR – Client-Side Rendering</a:t>
            </a:r>
            <a:endParaRPr lang="en-US" sz="1400" dirty="0">
              <a:latin typeface="+mj-lt"/>
            </a:endParaRPr>
          </a:p>
        </p:txBody>
      </p:sp>
      <p:pic>
        <p:nvPicPr>
          <p:cNvPr id="14" name="Picture 2">
            <a:extLst>
              <a:ext uri="{FF2B5EF4-FFF2-40B4-BE49-F238E27FC236}">
                <a16:creationId xmlns:a16="http://schemas.microsoft.com/office/drawing/2014/main" id="{6D9BA9D2-D76E-C44D-3D95-2D4DFE9AC4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4870" y="4832329"/>
            <a:ext cx="883270" cy="67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0511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67C6754E-E5F9-3F33-F72D-26167BABE0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26" t="11484" r="33883" b="9279"/>
          <a:stretch/>
        </p:blipFill>
        <p:spPr bwMode="auto">
          <a:xfrm>
            <a:off x="182918" y="2221723"/>
            <a:ext cx="3492099" cy="35517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13</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10817352" cy="499184"/>
          </a:xfrm>
        </p:spPr>
        <p:txBody>
          <a:bodyPr/>
          <a:lstStyle/>
          <a:p>
            <a:r>
              <a:rPr lang="en-GB" b="1" dirty="0">
                <a:latin typeface="+mj-lt"/>
              </a:rPr>
              <a:t>Use Case with CSR + SSG</a:t>
            </a:r>
          </a:p>
        </p:txBody>
      </p:sp>
      <p:sp>
        <p:nvSpPr>
          <p:cNvPr id="16" name="Rounded Rectangular Callout 15">
            <a:extLst>
              <a:ext uri="{FF2B5EF4-FFF2-40B4-BE49-F238E27FC236}">
                <a16:creationId xmlns:a16="http://schemas.microsoft.com/office/drawing/2014/main" id="{AB270A5E-4FAA-0B4C-8110-690CCBBDE8D5}"/>
              </a:ext>
            </a:extLst>
          </p:cNvPr>
          <p:cNvSpPr/>
          <p:nvPr/>
        </p:nvSpPr>
        <p:spPr>
          <a:xfrm>
            <a:off x="4185138" y="1346866"/>
            <a:ext cx="7616954" cy="2949330"/>
          </a:xfrm>
          <a:prstGeom prst="wedgeRoundRectCallout">
            <a:avLst>
              <a:gd name="adj1" fmla="val -59073"/>
              <a:gd name="adj2" fmla="val -7245"/>
              <a:gd name="adj3" fmla="val 16667"/>
            </a:avLst>
          </a:prstGeom>
          <a:solidFill>
            <a:srgbClr val="FF414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rabicPeriod"/>
            </a:pPr>
            <a:r>
              <a:rPr lang="en-US" sz="1400" dirty="0">
                <a:solidFill>
                  <a:schemeClr val="bg1"/>
                </a:solidFill>
              </a:rPr>
              <a:t>App should have capability to search location through google map.</a:t>
            </a:r>
          </a:p>
          <a:p>
            <a:pPr marL="342900" indent="-342900">
              <a:lnSpc>
                <a:spcPct val="150000"/>
              </a:lnSpc>
              <a:buFont typeface="+mj-lt"/>
              <a:buAutoNum type="arabicPeriod"/>
            </a:pPr>
            <a:r>
              <a:rPr lang="en-US" sz="1400" dirty="0">
                <a:solidFill>
                  <a:schemeClr val="bg1"/>
                </a:solidFill>
              </a:rPr>
              <a:t>Application have 4000+ of records to display</a:t>
            </a:r>
          </a:p>
          <a:p>
            <a:pPr marL="342900" indent="-342900">
              <a:lnSpc>
                <a:spcPct val="150000"/>
              </a:lnSpc>
              <a:buFont typeface="+mj-lt"/>
              <a:buAutoNum type="arabicPeriod"/>
            </a:pPr>
            <a:r>
              <a:rPr lang="en-US" sz="1400" dirty="0">
                <a:solidFill>
                  <a:schemeClr val="bg1"/>
                </a:solidFill>
              </a:rPr>
              <a:t>Data going to be update on daily basis(24hrs)</a:t>
            </a:r>
          </a:p>
          <a:p>
            <a:pPr marL="342900" indent="-342900">
              <a:lnSpc>
                <a:spcPct val="150000"/>
              </a:lnSpc>
              <a:buFont typeface="+mj-lt"/>
              <a:buAutoNum type="arabicPeriod"/>
            </a:pPr>
            <a:r>
              <a:rPr lang="en-US" sz="1400" dirty="0">
                <a:solidFill>
                  <a:schemeClr val="bg1"/>
                </a:solidFill>
              </a:rPr>
              <a:t>SEO is key part of application. Should be able to crawlable by search engines</a:t>
            </a:r>
          </a:p>
          <a:p>
            <a:pPr marL="342900" indent="-342900">
              <a:lnSpc>
                <a:spcPct val="150000"/>
              </a:lnSpc>
              <a:buFont typeface="+mj-lt"/>
              <a:buAutoNum type="arabicPeriod"/>
            </a:pPr>
            <a:r>
              <a:rPr lang="en-US" sz="1400" dirty="0">
                <a:solidFill>
                  <a:schemeClr val="bg1"/>
                </a:solidFill>
              </a:rPr>
              <a:t>Should support localization (</a:t>
            </a:r>
            <a:r>
              <a:rPr lang="en-US" sz="1400" dirty="0" err="1">
                <a:solidFill>
                  <a:schemeClr val="bg1"/>
                </a:solidFill>
              </a:rPr>
              <a:t>en</a:t>
            </a:r>
            <a:r>
              <a:rPr lang="en-US" sz="1400" dirty="0">
                <a:solidFill>
                  <a:schemeClr val="bg1"/>
                </a:solidFill>
              </a:rPr>
              <a:t>-us, es, </a:t>
            </a:r>
            <a:r>
              <a:rPr lang="en-US" sz="1400" dirty="0" err="1">
                <a:solidFill>
                  <a:schemeClr val="bg1"/>
                </a:solidFill>
              </a:rPr>
              <a:t>fr</a:t>
            </a:r>
            <a:r>
              <a:rPr lang="en-US" sz="1400" dirty="0">
                <a:solidFill>
                  <a:schemeClr val="bg1"/>
                </a:solidFill>
              </a:rPr>
              <a:t>)</a:t>
            </a:r>
          </a:p>
          <a:p>
            <a:pPr marL="342900" indent="-342900">
              <a:lnSpc>
                <a:spcPct val="150000"/>
              </a:lnSpc>
              <a:buFont typeface="+mj-lt"/>
              <a:buAutoNum type="arabicPeriod"/>
            </a:pPr>
            <a:r>
              <a:rPr lang="en-US" sz="1400" dirty="0">
                <a:solidFill>
                  <a:schemeClr val="bg1"/>
                </a:solidFill>
              </a:rPr>
              <a:t>Low server cost</a:t>
            </a:r>
          </a:p>
        </p:txBody>
      </p:sp>
      <p:pic>
        <p:nvPicPr>
          <p:cNvPr id="1026" name="Picture 2" descr="Tick PNG - Tick Mark Symbol Transparent Pictures, Free Download - Free  Transparent PNG Logos">
            <a:extLst>
              <a:ext uri="{FF2B5EF4-FFF2-40B4-BE49-F238E27FC236}">
                <a16:creationId xmlns:a16="http://schemas.microsoft.com/office/drawing/2014/main" id="{AF4589B7-9DE6-D812-A9D9-B64D2853FA2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284140" y="1964095"/>
            <a:ext cx="218761" cy="218761"/>
          </a:xfrm>
          <a:prstGeom prst="rect">
            <a:avLst/>
          </a:prstGeom>
          <a:solidFill>
            <a:schemeClr val="bg2"/>
          </a:solidFill>
          <a:effectLst>
            <a:glow>
              <a:schemeClr val="accent1">
                <a:alpha val="40000"/>
              </a:schemeClr>
            </a:glow>
          </a:effectLst>
        </p:spPr>
      </p:pic>
      <p:pic>
        <p:nvPicPr>
          <p:cNvPr id="8" name="Picture 2" descr="Tick PNG - Tick Mark Symbol Transparent Pictures, Free Download - Free  Transparent PNG Logos">
            <a:extLst>
              <a:ext uri="{FF2B5EF4-FFF2-40B4-BE49-F238E27FC236}">
                <a16:creationId xmlns:a16="http://schemas.microsoft.com/office/drawing/2014/main" id="{4841126D-3C68-2D8B-6283-E1D5A4E33661}"/>
              </a:ext>
            </a:extLst>
          </p:cNvPr>
          <p:cNvPicPr>
            <a:picLocks noChangeAspect="1" noChangeArrowheads="1"/>
          </p:cNvPicPr>
          <p:nvPr/>
        </p:nvPicPr>
        <p:blipFill>
          <a:blip r:embed="rId6">
            <a:extLst>
              <a:ext uri="{BEBA8EAE-BF5A-486C-A8C5-ECC9F3942E4B}">
                <a14:imgProps xmlns:a14="http://schemas.microsoft.com/office/drawing/2010/main">
                  <a14:imgLayer r:embed="rId8">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564197" y="2281958"/>
            <a:ext cx="218761" cy="218761"/>
          </a:xfrm>
          <a:prstGeom prst="rect">
            <a:avLst/>
          </a:prstGeom>
          <a:solidFill>
            <a:schemeClr val="bg2"/>
          </a:solidFill>
          <a:effectLst>
            <a:glow>
              <a:schemeClr val="accent1">
                <a:alpha val="40000"/>
              </a:schemeClr>
            </a:glow>
          </a:effectLst>
        </p:spPr>
      </p:pic>
      <p:pic>
        <p:nvPicPr>
          <p:cNvPr id="9" name="Picture 2" descr="Tick PNG - Tick Mark Symbol Transparent Pictures, Free Download - Free  Transparent PNG Logos">
            <a:extLst>
              <a:ext uri="{FF2B5EF4-FFF2-40B4-BE49-F238E27FC236}">
                <a16:creationId xmlns:a16="http://schemas.microsoft.com/office/drawing/2014/main" id="{539B982C-40CA-87A8-4DBC-C2DF0DBEDBD5}"/>
              </a:ext>
            </a:extLst>
          </p:cNvPr>
          <p:cNvPicPr>
            <a:picLocks noChangeAspect="1" noChangeArrowheads="1"/>
          </p:cNvPicPr>
          <p:nvPr/>
        </p:nvPicPr>
        <p:blipFill>
          <a:blip r:embed="rId6">
            <a:extLst>
              <a:ext uri="{BEBA8EAE-BF5A-486C-A8C5-ECC9F3942E4B}">
                <a14:imgProps xmlns:a14="http://schemas.microsoft.com/office/drawing/2010/main">
                  <a14:imgLayer r:embed="rId9">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150539" y="3236366"/>
            <a:ext cx="218761" cy="218761"/>
          </a:xfrm>
          <a:prstGeom prst="rect">
            <a:avLst/>
          </a:prstGeom>
          <a:solidFill>
            <a:schemeClr val="bg2"/>
          </a:solidFill>
          <a:effectLst>
            <a:glow>
              <a:schemeClr val="accent1">
                <a:alpha val="40000"/>
              </a:schemeClr>
            </a:glow>
          </a:effectLst>
        </p:spPr>
      </p:pic>
      <p:pic>
        <p:nvPicPr>
          <p:cNvPr id="12" name="Picture 2" descr="Tick PNG - Tick Mark Symbol Transparent Pictures, Free Download - Free  Transparent PNG Logos">
            <a:extLst>
              <a:ext uri="{FF2B5EF4-FFF2-40B4-BE49-F238E27FC236}">
                <a16:creationId xmlns:a16="http://schemas.microsoft.com/office/drawing/2014/main" id="{C76A3828-3DD7-BA07-271E-CF94C4BE3AA0}"/>
              </a:ext>
            </a:extLst>
          </p:cNvPr>
          <p:cNvPicPr>
            <a:picLocks noChangeAspect="1" noChangeArrowheads="1"/>
          </p:cNvPicPr>
          <p:nvPr/>
        </p:nvPicPr>
        <p:blipFill>
          <a:blip r:embed="rId6">
            <a:extLst>
              <a:ext uri="{BEBA8EAE-BF5A-486C-A8C5-ECC9F3942E4B}">
                <a14:imgProps xmlns:a14="http://schemas.microsoft.com/office/drawing/2010/main">
                  <a14:imgLayer r:embed="rId8">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1195497" y="2937203"/>
            <a:ext cx="218761" cy="218761"/>
          </a:xfrm>
          <a:prstGeom prst="rect">
            <a:avLst/>
          </a:prstGeom>
          <a:solidFill>
            <a:schemeClr val="bg2"/>
          </a:solidFill>
          <a:effectLst>
            <a:glow>
              <a:schemeClr val="accent1">
                <a:alpha val="40000"/>
              </a:schemeClr>
            </a:glow>
          </a:effectLst>
        </p:spPr>
      </p:pic>
      <p:sp>
        <p:nvSpPr>
          <p:cNvPr id="13" name="TextBox 12">
            <a:extLst>
              <a:ext uri="{FF2B5EF4-FFF2-40B4-BE49-F238E27FC236}">
                <a16:creationId xmlns:a16="http://schemas.microsoft.com/office/drawing/2014/main" id="{75D26AC5-F29C-118F-1E60-79FA228C6677}"/>
              </a:ext>
            </a:extLst>
          </p:cNvPr>
          <p:cNvSpPr txBox="1"/>
          <p:nvPr/>
        </p:nvSpPr>
        <p:spPr>
          <a:xfrm>
            <a:off x="5502605" y="5749169"/>
            <a:ext cx="2647934" cy="293518"/>
          </a:xfrm>
          <a:prstGeom prst="rect">
            <a:avLst/>
          </a:prstGeom>
          <a:noFill/>
        </p:spPr>
        <p:txBody>
          <a:bodyPr wrap="square" lIns="91440" tIns="0" rIns="91440" bIns="45720" rtlCol="0" anchor="t">
            <a:noAutofit/>
          </a:bodyPr>
          <a:lstStyle/>
          <a:p>
            <a:pPr algn="ctr">
              <a:lnSpc>
                <a:spcPct val="130000"/>
              </a:lnSpc>
            </a:pPr>
            <a:r>
              <a:rPr lang="en-US" sz="1400" b="1" dirty="0">
                <a:latin typeface="+mj-lt"/>
              </a:rPr>
              <a:t>CSR – Client-Side Rendering</a:t>
            </a:r>
            <a:endParaRPr lang="en-US" sz="1400" dirty="0">
              <a:latin typeface="+mj-lt"/>
            </a:endParaRPr>
          </a:p>
        </p:txBody>
      </p:sp>
      <p:pic>
        <p:nvPicPr>
          <p:cNvPr id="14" name="Picture 2">
            <a:extLst>
              <a:ext uri="{FF2B5EF4-FFF2-40B4-BE49-F238E27FC236}">
                <a16:creationId xmlns:a16="http://schemas.microsoft.com/office/drawing/2014/main" id="{77C261E7-7973-7A42-049F-276E674E31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1212" y="4832329"/>
            <a:ext cx="883270" cy="67362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BE8331-0275-48A2-01E4-DD6FBA33F597}"/>
              </a:ext>
            </a:extLst>
          </p:cNvPr>
          <p:cNvSpPr txBox="1"/>
          <p:nvPr/>
        </p:nvSpPr>
        <p:spPr>
          <a:xfrm>
            <a:off x="9154158" y="5749169"/>
            <a:ext cx="2647934" cy="293518"/>
          </a:xfrm>
          <a:prstGeom prst="rect">
            <a:avLst/>
          </a:prstGeom>
          <a:noFill/>
        </p:spPr>
        <p:txBody>
          <a:bodyPr wrap="square" lIns="91440" tIns="0" rIns="91440" bIns="45720" rtlCol="0" anchor="t">
            <a:noAutofit/>
          </a:bodyPr>
          <a:lstStyle/>
          <a:p>
            <a:pPr algn="ctr">
              <a:lnSpc>
                <a:spcPct val="130000"/>
              </a:lnSpc>
            </a:pPr>
            <a:r>
              <a:rPr lang="en-US" sz="1400" b="1" dirty="0">
                <a:latin typeface="+mj-lt"/>
              </a:rPr>
              <a:t>SSG – Static Generation</a:t>
            </a:r>
            <a:endParaRPr lang="en-US" sz="1400" dirty="0">
              <a:latin typeface="+mj-lt"/>
            </a:endParaRPr>
          </a:p>
        </p:txBody>
      </p:sp>
      <p:pic>
        <p:nvPicPr>
          <p:cNvPr id="17" name="Picture 6">
            <a:extLst>
              <a:ext uri="{FF2B5EF4-FFF2-40B4-BE49-F238E27FC236}">
                <a16:creationId xmlns:a16="http://schemas.microsoft.com/office/drawing/2014/main" id="{F1C12491-D319-7BC4-5697-D4CB114325F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6331" b="23315"/>
          <a:stretch/>
        </p:blipFill>
        <p:spPr bwMode="auto">
          <a:xfrm>
            <a:off x="9782975" y="4835590"/>
            <a:ext cx="1236031" cy="62071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ick PNG - Tick Mark Symbol Transparent Pictures, Free Download - Free  Transparent PNG Logos">
            <a:extLst>
              <a:ext uri="{FF2B5EF4-FFF2-40B4-BE49-F238E27FC236}">
                <a16:creationId xmlns:a16="http://schemas.microsoft.com/office/drawing/2014/main" id="{351E602E-777D-D56E-30F7-97F0C301C598}"/>
              </a:ext>
            </a:extLst>
          </p:cNvPr>
          <p:cNvPicPr>
            <a:picLocks noChangeAspect="1" noChangeArrowheads="1"/>
          </p:cNvPicPr>
          <p:nvPr/>
        </p:nvPicPr>
        <p:blipFill>
          <a:blip r:embed="rId6">
            <a:extLst>
              <a:ext uri="{BEBA8EAE-BF5A-486C-A8C5-ECC9F3942E4B}">
                <a14:imgProps xmlns:a14="http://schemas.microsoft.com/office/drawing/2010/main">
                  <a14:imgLayer r:embed="rId9">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6103547" y="3562937"/>
            <a:ext cx="218761" cy="218761"/>
          </a:xfrm>
          <a:prstGeom prst="rect">
            <a:avLst/>
          </a:prstGeom>
          <a:solidFill>
            <a:schemeClr val="bg2"/>
          </a:solidFill>
          <a:effectLst>
            <a:glow>
              <a:schemeClr val="accent1">
                <a:alpha val="40000"/>
              </a:schemeClr>
            </a:glow>
          </a:effectLst>
        </p:spPr>
      </p:pic>
    </p:spTree>
    <p:extLst>
      <p:ext uri="{BB962C8B-B14F-4D97-AF65-F5344CB8AC3E}">
        <p14:creationId xmlns:p14="http://schemas.microsoft.com/office/powerpoint/2010/main" val="6609248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963BF827-B3FD-161F-56B4-0C2B27BB27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26" t="11484" r="33883" b="9279"/>
          <a:stretch/>
        </p:blipFill>
        <p:spPr bwMode="auto">
          <a:xfrm>
            <a:off x="182918" y="2221723"/>
            <a:ext cx="3492099" cy="355177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a:xfrm>
            <a:off x="11545355" y="6309360"/>
            <a:ext cx="274320" cy="92333"/>
          </a:xfrm>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14</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10817352" cy="499184"/>
          </a:xfrm>
        </p:spPr>
        <p:txBody>
          <a:bodyPr/>
          <a:lstStyle/>
          <a:p>
            <a:r>
              <a:rPr lang="en-GB" b="1" dirty="0">
                <a:latin typeface="+mj-lt"/>
              </a:rPr>
              <a:t>Use Case with CSR + ISG</a:t>
            </a:r>
          </a:p>
        </p:txBody>
      </p:sp>
      <p:sp>
        <p:nvSpPr>
          <p:cNvPr id="23" name="TextBox 22">
            <a:extLst>
              <a:ext uri="{FF2B5EF4-FFF2-40B4-BE49-F238E27FC236}">
                <a16:creationId xmlns:a16="http://schemas.microsoft.com/office/drawing/2014/main" id="{2A3E317C-1FA5-19DD-55A2-6F14A162A3E9}"/>
              </a:ext>
            </a:extLst>
          </p:cNvPr>
          <p:cNvSpPr txBox="1"/>
          <p:nvPr/>
        </p:nvSpPr>
        <p:spPr>
          <a:xfrm>
            <a:off x="5105042" y="5771936"/>
            <a:ext cx="2647934" cy="293518"/>
          </a:xfrm>
          <a:prstGeom prst="rect">
            <a:avLst/>
          </a:prstGeom>
          <a:noFill/>
        </p:spPr>
        <p:txBody>
          <a:bodyPr wrap="square" lIns="91440" tIns="0" rIns="91440" bIns="45720" rtlCol="0" anchor="t">
            <a:noAutofit/>
          </a:bodyPr>
          <a:lstStyle/>
          <a:p>
            <a:pPr algn="ctr">
              <a:lnSpc>
                <a:spcPct val="130000"/>
              </a:lnSpc>
            </a:pPr>
            <a:r>
              <a:rPr lang="en-US" sz="1400" b="1" dirty="0">
                <a:latin typeface="+mj-lt"/>
              </a:rPr>
              <a:t>CSR – Client-Side Rendering</a:t>
            </a:r>
            <a:endParaRPr lang="en-US" sz="1400" dirty="0">
              <a:latin typeface="+mj-lt"/>
            </a:endParaRPr>
          </a:p>
        </p:txBody>
      </p:sp>
      <p:pic>
        <p:nvPicPr>
          <p:cNvPr id="24" name="Picture 2">
            <a:extLst>
              <a:ext uri="{FF2B5EF4-FFF2-40B4-BE49-F238E27FC236}">
                <a16:creationId xmlns:a16="http://schemas.microsoft.com/office/drawing/2014/main" id="{DCD81999-540C-978C-42F1-08F0DDAC71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3649" y="4837512"/>
            <a:ext cx="883270" cy="67362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1966C0B-E0EE-8AC3-E18A-96679B59C0BE}"/>
              </a:ext>
            </a:extLst>
          </p:cNvPr>
          <p:cNvSpPr txBox="1"/>
          <p:nvPr/>
        </p:nvSpPr>
        <p:spPr>
          <a:xfrm>
            <a:off x="8846541" y="5774537"/>
            <a:ext cx="2647934" cy="627156"/>
          </a:xfrm>
          <a:prstGeom prst="rect">
            <a:avLst/>
          </a:prstGeom>
          <a:noFill/>
        </p:spPr>
        <p:txBody>
          <a:bodyPr wrap="square" lIns="91440" tIns="0" rIns="91440" bIns="45720" rtlCol="0" anchor="t">
            <a:noAutofit/>
          </a:bodyPr>
          <a:lstStyle/>
          <a:p>
            <a:pPr algn="ctr">
              <a:lnSpc>
                <a:spcPct val="130000"/>
              </a:lnSpc>
            </a:pPr>
            <a:r>
              <a:rPr lang="en-US" sz="1400" b="1" dirty="0">
                <a:latin typeface="+mj-lt"/>
              </a:rPr>
              <a:t>ISG/ISR – Incremental Site Generation/Regeneration</a:t>
            </a:r>
            <a:endParaRPr lang="en-US" sz="1400" dirty="0">
              <a:latin typeface="+mj-lt"/>
            </a:endParaRPr>
          </a:p>
        </p:txBody>
      </p:sp>
      <p:pic>
        <p:nvPicPr>
          <p:cNvPr id="16" name="Picture 10" descr="What is Continuous Deployment? An Essential Guide for Beginners">
            <a:extLst>
              <a:ext uri="{FF2B5EF4-FFF2-40B4-BE49-F238E27FC236}">
                <a16:creationId xmlns:a16="http://schemas.microsoft.com/office/drawing/2014/main" id="{75CCE61A-9BE8-33FC-FFDE-669CEE9E67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1408" y="4654404"/>
            <a:ext cx="1146271" cy="917017"/>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a:extLst>
              <a:ext uri="{FF2B5EF4-FFF2-40B4-BE49-F238E27FC236}">
                <a16:creationId xmlns:a16="http://schemas.microsoft.com/office/drawing/2014/main" id="{161975EB-D61F-4262-AA4E-37C394A486A6}"/>
              </a:ext>
            </a:extLst>
          </p:cNvPr>
          <p:cNvSpPr/>
          <p:nvPr/>
        </p:nvSpPr>
        <p:spPr>
          <a:xfrm>
            <a:off x="4185138" y="1346866"/>
            <a:ext cx="7616954" cy="2949330"/>
          </a:xfrm>
          <a:prstGeom prst="wedgeRoundRectCallout">
            <a:avLst>
              <a:gd name="adj1" fmla="val -59073"/>
              <a:gd name="adj2" fmla="val -7245"/>
              <a:gd name="adj3" fmla="val 16667"/>
            </a:avLst>
          </a:prstGeom>
          <a:solidFill>
            <a:srgbClr val="FF414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rabicPeriod"/>
            </a:pPr>
            <a:r>
              <a:rPr lang="en-US" sz="1400" dirty="0">
                <a:solidFill>
                  <a:schemeClr val="bg1"/>
                </a:solidFill>
              </a:rPr>
              <a:t>App should have capability to search location through google map.</a:t>
            </a:r>
          </a:p>
          <a:p>
            <a:pPr marL="342900" indent="-342900">
              <a:lnSpc>
                <a:spcPct val="150000"/>
              </a:lnSpc>
              <a:buFont typeface="+mj-lt"/>
              <a:buAutoNum type="arabicPeriod"/>
            </a:pPr>
            <a:r>
              <a:rPr lang="en-US" sz="1400" dirty="0">
                <a:solidFill>
                  <a:schemeClr val="bg1"/>
                </a:solidFill>
              </a:rPr>
              <a:t>Application have 4000+ of records to display</a:t>
            </a:r>
          </a:p>
          <a:p>
            <a:pPr marL="342900" indent="-342900">
              <a:lnSpc>
                <a:spcPct val="150000"/>
              </a:lnSpc>
              <a:buFont typeface="+mj-lt"/>
              <a:buAutoNum type="arabicPeriod"/>
            </a:pPr>
            <a:r>
              <a:rPr lang="en-US" sz="1400" dirty="0">
                <a:solidFill>
                  <a:schemeClr val="bg1"/>
                </a:solidFill>
              </a:rPr>
              <a:t>Data going to be update on daily basis(24hrs)</a:t>
            </a:r>
          </a:p>
          <a:p>
            <a:pPr marL="342900" indent="-342900">
              <a:lnSpc>
                <a:spcPct val="150000"/>
              </a:lnSpc>
              <a:buFont typeface="+mj-lt"/>
              <a:buAutoNum type="arabicPeriod"/>
            </a:pPr>
            <a:r>
              <a:rPr lang="en-US" sz="1400" dirty="0">
                <a:solidFill>
                  <a:schemeClr val="bg1"/>
                </a:solidFill>
              </a:rPr>
              <a:t>SEO is key part of application. Should be able to crawlable by search engines</a:t>
            </a:r>
          </a:p>
          <a:p>
            <a:pPr marL="342900" indent="-342900">
              <a:lnSpc>
                <a:spcPct val="150000"/>
              </a:lnSpc>
              <a:buFont typeface="+mj-lt"/>
              <a:buAutoNum type="arabicPeriod"/>
            </a:pPr>
            <a:r>
              <a:rPr lang="en-US" sz="1400" dirty="0">
                <a:solidFill>
                  <a:schemeClr val="bg1"/>
                </a:solidFill>
              </a:rPr>
              <a:t>Should support localization (</a:t>
            </a:r>
            <a:r>
              <a:rPr lang="en-US" sz="1400" dirty="0" err="1">
                <a:solidFill>
                  <a:schemeClr val="bg1"/>
                </a:solidFill>
              </a:rPr>
              <a:t>en</a:t>
            </a:r>
            <a:r>
              <a:rPr lang="en-US" sz="1400" dirty="0">
                <a:solidFill>
                  <a:schemeClr val="bg1"/>
                </a:solidFill>
              </a:rPr>
              <a:t>-us, es, </a:t>
            </a:r>
            <a:r>
              <a:rPr lang="en-US" sz="1400" dirty="0" err="1">
                <a:solidFill>
                  <a:schemeClr val="bg1"/>
                </a:solidFill>
              </a:rPr>
              <a:t>fr</a:t>
            </a:r>
            <a:r>
              <a:rPr lang="en-US" sz="1400" dirty="0">
                <a:solidFill>
                  <a:schemeClr val="bg1"/>
                </a:solidFill>
              </a:rPr>
              <a:t>)</a:t>
            </a:r>
          </a:p>
          <a:p>
            <a:pPr marL="342900" indent="-342900">
              <a:lnSpc>
                <a:spcPct val="150000"/>
              </a:lnSpc>
              <a:buFont typeface="+mj-lt"/>
              <a:buAutoNum type="arabicPeriod"/>
            </a:pPr>
            <a:r>
              <a:rPr lang="en-US" sz="1400" dirty="0">
                <a:solidFill>
                  <a:schemeClr val="bg1"/>
                </a:solidFill>
              </a:rPr>
              <a:t>Low server cost</a:t>
            </a:r>
          </a:p>
        </p:txBody>
      </p:sp>
      <p:pic>
        <p:nvPicPr>
          <p:cNvPr id="7" name="Picture 2" descr="Tick PNG - Tick Mark Symbol Transparent Pictures, Free Download - Free  Transparent PNG Logos">
            <a:extLst>
              <a:ext uri="{FF2B5EF4-FFF2-40B4-BE49-F238E27FC236}">
                <a16:creationId xmlns:a16="http://schemas.microsoft.com/office/drawing/2014/main" id="{4BC69813-48D7-5749-9BD0-8E60011941D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284140" y="1964095"/>
            <a:ext cx="218761" cy="218761"/>
          </a:xfrm>
          <a:prstGeom prst="rect">
            <a:avLst/>
          </a:prstGeom>
          <a:solidFill>
            <a:schemeClr val="bg2"/>
          </a:solidFill>
          <a:effectLst>
            <a:glow>
              <a:schemeClr val="accent1">
                <a:alpha val="40000"/>
              </a:schemeClr>
            </a:glow>
          </a:effectLst>
        </p:spPr>
      </p:pic>
      <p:pic>
        <p:nvPicPr>
          <p:cNvPr id="8" name="Picture 2" descr="Tick PNG - Tick Mark Symbol Transparent Pictures, Free Download - Free  Transparent PNG Logos">
            <a:extLst>
              <a:ext uri="{FF2B5EF4-FFF2-40B4-BE49-F238E27FC236}">
                <a16:creationId xmlns:a16="http://schemas.microsoft.com/office/drawing/2014/main" id="{ED97AD23-797E-0C57-92F7-BA9B14CA9BC4}"/>
              </a:ext>
            </a:extLst>
          </p:cNvPr>
          <p:cNvPicPr>
            <a:picLocks noChangeAspect="1" noChangeArrowheads="1"/>
          </p:cNvPicPr>
          <p:nvPr/>
        </p:nvPicPr>
        <p:blipFill>
          <a:blip r:embed="rId8">
            <a:extLst>
              <a:ext uri="{BEBA8EAE-BF5A-486C-A8C5-ECC9F3942E4B}">
                <a14:imgProps xmlns:a14="http://schemas.microsoft.com/office/drawing/2010/main">
                  <a14:imgLayer r:embed="rId10">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564197" y="2281958"/>
            <a:ext cx="218761" cy="218761"/>
          </a:xfrm>
          <a:prstGeom prst="rect">
            <a:avLst/>
          </a:prstGeom>
          <a:solidFill>
            <a:schemeClr val="bg2"/>
          </a:solidFill>
          <a:effectLst>
            <a:glow>
              <a:schemeClr val="accent1">
                <a:alpha val="40000"/>
              </a:schemeClr>
            </a:glow>
          </a:effectLst>
        </p:spPr>
      </p:pic>
      <p:pic>
        <p:nvPicPr>
          <p:cNvPr id="9" name="Picture 2" descr="Tick PNG - Tick Mark Symbol Transparent Pictures, Free Download - Free  Transparent PNG Logos">
            <a:extLst>
              <a:ext uri="{FF2B5EF4-FFF2-40B4-BE49-F238E27FC236}">
                <a16:creationId xmlns:a16="http://schemas.microsoft.com/office/drawing/2014/main" id="{3A7F3298-14FB-AE64-230E-59993F6290C0}"/>
              </a:ext>
            </a:extLst>
          </p:cNvPr>
          <p:cNvPicPr>
            <a:picLocks noChangeAspect="1" noChangeArrowheads="1"/>
          </p:cNvPicPr>
          <p:nvPr/>
        </p:nvPicPr>
        <p:blipFill>
          <a:blip r:embed="rId8">
            <a:extLst>
              <a:ext uri="{BEBA8EAE-BF5A-486C-A8C5-ECC9F3942E4B}">
                <a14:imgProps xmlns:a14="http://schemas.microsoft.com/office/drawing/2010/main">
                  <a14:imgLayer r:embed="rId11">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150539" y="3236366"/>
            <a:ext cx="218761" cy="218761"/>
          </a:xfrm>
          <a:prstGeom prst="rect">
            <a:avLst/>
          </a:prstGeom>
          <a:solidFill>
            <a:schemeClr val="bg2"/>
          </a:solidFill>
          <a:effectLst>
            <a:glow>
              <a:schemeClr val="accent1">
                <a:alpha val="40000"/>
              </a:schemeClr>
            </a:glow>
          </a:effectLst>
        </p:spPr>
      </p:pic>
      <p:pic>
        <p:nvPicPr>
          <p:cNvPr id="10" name="Picture 2" descr="Tick PNG - Tick Mark Symbol Transparent Pictures, Free Download - Free  Transparent PNG Logos">
            <a:extLst>
              <a:ext uri="{FF2B5EF4-FFF2-40B4-BE49-F238E27FC236}">
                <a16:creationId xmlns:a16="http://schemas.microsoft.com/office/drawing/2014/main" id="{491B7940-9662-90A3-7054-76913EC16CED}"/>
              </a:ext>
            </a:extLst>
          </p:cNvPr>
          <p:cNvPicPr>
            <a:picLocks noChangeAspect="1" noChangeArrowheads="1"/>
          </p:cNvPicPr>
          <p:nvPr/>
        </p:nvPicPr>
        <p:blipFill>
          <a:blip r:embed="rId8">
            <a:extLst>
              <a:ext uri="{BEBA8EAE-BF5A-486C-A8C5-ECC9F3942E4B}">
                <a14:imgProps xmlns:a14="http://schemas.microsoft.com/office/drawing/2010/main">
                  <a14:imgLayer r:embed="rId10">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1195497" y="2937203"/>
            <a:ext cx="218761" cy="218761"/>
          </a:xfrm>
          <a:prstGeom prst="rect">
            <a:avLst/>
          </a:prstGeom>
          <a:solidFill>
            <a:schemeClr val="bg2"/>
          </a:solidFill>
          <a:effectLst>
            <a:glow>
              <a:schemeClr val="accent1">
                <a:alpha val="40000"/>
              </a:schemeClr>
            </a:glow>
          </a:effectLst>
        </p:spPr>
      </p:pic>
      <p:pic>
        <p:nvPicPr>
          <p:cNvPr id="11" name="Picture 2" descr="Tick PNG - Tick Mark Symbol Transparent Pictures, Free Download - Free  Transparent PNG Logos">
            <a:extLst>
              <a:ext uri="{FF2B5EF4-FFF2-40B4-BE49-F238E27FC236}">
                <a16:creationId xmlns:a16="http://schemas.microsoft.com/office/drawing/2014/main" id="{46B1B0F9-0E0D-9734-8753-73E0FACAEBB2}"/>
              </a:ext>
            </a:extLst>
          </p:cNvPr>
          <p:cNvPicPr>
            <a:picLocks noChangeAspect="1" noChangeArrowheads="1"/>
          </p:cNvPicPr>
          <p:nvPr/>
        </p:nvPicPr>
        <p:blipFill>
          <a:blip r:embed="rId8">
            <a:extLst>
              <a:ext uri="{BEBA8EAE-BF5A-486C-A8C5-ECC9F3942E4B}">
                <a14:imgProps xmlns:a14="http://schemas.microsoft.com/office/drawing/2010/main">
                  <a14:imgLayer r:embed="rId11">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6103547" y="3562937"/>
            <a:ext cx="218761" cy="218761"/>
          </a:xfrm>
          <a:prstGeom prst="rect">
            <a:avLst/>
          </a:prstGeom>
          <a:solidFill>
            <a:schemeClr val="bg2"/>
          </a:solidFill>
          <a:effectLst>
            <a:glow>
              <a:schemeClr val="accent1">
                <a:alpha val="40000"/>
              </a:schemeClr>
            </a:glow>
          </a:effectLst>
        </p:spPr>
      </p:pic>
      <p:pic>
        <p:nvPicPr>
          <p:cNvPr id="12" name="Picture 2" descr="Tick PNG - Tick Mark Symbol Transparent Pictures, Free Download - Free  Transparent PNG Logos">
            <a:extLst>
              <a:ext uri="{FF2B5EF4-FFF2-40B4-BE49-F238E27FC236}">
                <a16:creationId xmlns:a16="http://schemas.microsoft.com/office/drawing/2014/main" id="{3B715336-6DB4-42B6-1951-2880E3C92352}"/>
              </a:ext>
            </a:extLst>
          </p:cNvPr>
          <p:cNvPicPr>
            <a:picLocks noChangeAspect="1" noChangeArrowheads="1"/>
          </p:cNvPicPr>
          <p:nvPr/>
        </p:nvPicPr>
        <p:blipFill>
          <a:blip r:embed="rId8">
            <a:extLst>
              <a:ext uri="{BEBA8EAE-BF5A-486C-A8C5-ECC9F3942E4B}">
                <a14:imgProps xmlns:a14="http://schemas.microsoft.com/office/drawing/2010/main">
                  <a14:imgLayer r:embed="rId10">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564197" y="2602770"/>
            <a:ext cx="218761" cy="218761"/>
          </a:xfrm>
          <a:prstGeom prst="rect">
            <a:avLst/>
          </a:prstGeom>
          <a:solidFill>
            <a:schemeClr val="bg2"/>
          </a:solidFill>
          <a:effectLst>
            <a:glow>
              <a:schemeClr val="accent1">
                <a:alpha val="40000"/>
              </a:schemeClr>
            </a:glow>
          </a:effectLst>
        </p:spPr>
      </p:pic>
    </p:spTree>
    <p:extLst>
      <p:ext uri="{BB962C8B-B14F-4D97-AF65-F5344CB8AC3E}">
        <p14:creationId xmlns:p14="http://schemas.microsoft.com/office/powerpoint/2010/main" val="27940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15</a:t>
            </a:fld>
            <a:endParaRPr kumimoji="0" lang="en-US" sz="1200" b="0" i="0" u="none" strike="noStrike" cap="none" spc="0" normalizeH="0" baseline="0" noProof="0">
              <a:ln>
                <a:noFill/>
              </a:ln>
              <a:solidFill>
                <a:schemeClr val="tx1">
                  <a:tint val="75000"/>
                </a:schemeClr>
              </a:solidFill>
              <a:effectLst/>
              <a:uLnTx/>
              <a:uFillTx/>
              <a:latin typeface="+mn-lt"/>
            </a:endParaRPr>
          </a:p>
        </p:txBody>
      </p:sp>
      <p:graphicFrame>
        <p:nvGraphicFramePr>
          <p:cNvPr id="7" name="Table 6">
            <a:extLst>
              <a:ext uri="{FF2B5EF4-FFF2-40B4-BE49-F238E27FC236}">
                <a16:creationId xmlns:a16="http://schemas.microsoft.com/office/drawing/2014/main" id="{5F8FD66C-BBE6-E74C-9463-D132596E13D1}"/>
              </a:ext>
            </a:extLst>
          </p:cNvPr>
          <p:cNvGraphicFramePr>
            <a:graphicFrameLocks noGrp="1"/>
          </p:cNvGraphicFramePr>
          <p:nvPr>
            <p:extLst>
              <p:ext uri="{D42A27DB-BD31-4B8C-83A1-F6EECF244321}">
                <p14:modId xmlns:p14="http://schemas.microsoft.com/office/powerpoint/2010/main" val="3298563155"/>
              </p:ext>
            </p:extLst>
          </p:nvPr>
        </p:nvGraphicFramePr>
        <p:xfrm>
          <a:off x="691243" y="1464185"/>
          <a:ext cx="8981395" cy="4302963"/>
        </p:xfrm>
        <a:graphic>
          <a:graphicData uri="http://schemas.openxmlformats.org/drawingml/2006/table">
            <a:tbl>
              <a:tblPr firstRow="1" bandRow="1">
                <a:tableStyleId>{5C22544A-7EE6-4342-B048-85BDC9FD1C3A}</a:tableStyleId>
              </a:tblPr>
              <a:tblGrid>
                <a:gridCol w="751795">
                  <a:extLst>
                    <a:ext uri="{9D8B030D-6E8A-4147-A177-3AD203B41FA5}">
                      <a16:colId xmlns:a16="http://schemas.microsoft.com/office/drawing/2014/main" val="91886989"/>
                    </a:ext>
                  </a:extLst>
                </a:gridCol>
                <a:gridCol w="8229600">
                  <a:extLst>
                    <a:ext uri="{9D8B030D-6E8A-4147-A177-3AD203B41FA5}">
                      <a16:colId xmlns:a16="http://schemas.microsoft.com/office/drawing/2014/main" val="638478627"/>
                    </a:ext>
                  </a:extLst>
                </a:gridCol>
              </a:tblGrid>
              <a:tr h="733244">
                <a:tc>
                  <a:txBody>
                    <a:bodyPr/>
                    <a:lstStyle/>
                    <a:p>
                      <a:pPr marL="0" algn="l" defTabSz="914400" rtl="0" eaLnBrk="1" latinLnBrk="0" hangingPunct="1">
                        <a:lnSpc>
                          <a:spcPct val="130000"/>
                        </a:lnSpc>
                        <a:spcAft>
                          <a:spcPts val="1000"/>
                        </a:spcAft>
                      </a:pPr>
                      <a:r>
                        <a:rPr lang="en-US" sz="4000" b="1" i="0" kern="1200">
                          <a:solidFill>
                            <a:schemeClr val="tx1"/>
                          </a:solidFill>
                          <a:latin typeface="Futura Next DemiBold"/>
                          <a:ea typeface="+mn-ea"/>
                          <a:cs typeface="+mn-cs"/>
                        </a:rPr>
                        <a:t>1</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rtl="0" eaLnBrk="1" fontAlgn="auto" latinLnBrk="0" hangingPunct="1">
                        <a:lnSpc>
                          <a:spcPct val="130000"/>
                        </a:lnSpc>
                        <a:spcBef>
                          <a:spcPts val="0"/>
                        </a:spcBef>
                        <a:spcAft>
                          <a:spcPts val="1000"/>
                        </a:spcAft>
                        <a:buClrTx/>
                        <a:buSzTx/>
                        <a:buFontTx/>
                        <a:buNone/>
                      </a:pPr>
                      <a:r>
                        <a:rPr lang="en-US" sz="1800" b="0" i="0" dirty="0" err="1">
                          <a:solidFill>
                            <a:schemeClr val="tx1"/>
                          </a:solidFill>
                          <a:latin typeface="Futura Next Book"/>
                        </a:rPr>
                        <a:t>NextJs</a:t>
                      </a:r>
                      <a:r>
                        <a:rPr lang="en-US" sz="1800" b="0" i="0" dirty="0">
                          <a:solidFill>
                            <a:schemeClr val="tx1"/>
                          </a:solidFill>
                          <a:latin typeface="Futura Next Book"/>
                        </a:rPr>
                        <a:t> is an open-source, flexible React framework that gives us building blocks to create fast web applications. </a:t>
                      </a:r>
                      <a:endParaRPr lang="en-US" sz="1800" b="0" i="0" dirty="0">
                        <a:solidFill>
                          <a:schemeClr val="tx1"/>
                        </a:solidFill>
                        <a:latin typeface="Futura Next Book" panose="020B0502020204020303" pitchFamily="34" charset="77"/>
                      </a:endParaRP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46225498"/>
                  </a:ext>
                </a:extLst>
              </a:tr>
              <a:tr h="733244">
                <a:tc>
                  <a:txBody>
                    <a:bodyPr/>
                    <a:lstStyle/>
                    <a:p>
                      <a:pPr>
                        <a:lnSpc>
                          <a:spcPct val="130000"/>
                        </a:lnSpc>
                        <a:spcAft>
                          <a:spcPts val="1000"/>
                        </a:spcAft>
                      </a:pPr>
                      <a:r>
                        <a:rPr lang="en-US" sz="4000" b="1" i="0">
                          <a:solidFill>
                            <a:schemeClr val="tx1"/>
                          </a:solidFill>
                          <a:latin typeface="Futura Next DemiBold"/>
                        </a:rPr>
                        <a:t>2</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r>
                        <a:rPr lang="en-US" sz="1800" b="0" i="0" kern="1200" dirty="0">
                          <a:solidFill>
                            <a:schemeClr val="tx1"/>
                          </a:solidFill>
                          <a:latin typeface="Futura Next Book"/>
                          <a:ea typeface="+mn-ea"/>
                          <a:cs typeface="+mn-cs"/>
                        </a:rPr>
                        <a:t>Handle the tooling and configuration needed for React app</a:t>
                      </a: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42398965"/>
                  </a:ext>
                </a:extLst>
              </a:tr>
              <a:tr h="733244">
                <a:tc>
                  <a:txBody>
                    <a:bodyPr/>
                    <a:lstStyle/>
                    <a:p>
                      <a:pPr>
                        <a:lnSpc>
                          <a:spcPct val="130000"/>
                        </a:lnSpc>
                        <a:spcAft>
                          <a:spcPts val="1000"/>
                        </a:spcAft>
                      </a:pPr>
                      <a:r>
                        <a:rPr lang="en-US" sz="4000" b="1" i="0">
                          <a:solidFill>
                            <a:schemeClr val="tx1"/>
                          </a:solidFill>
                          <a:latin typeface="Futura Next DemiBold"/>
                        </a:rPr>
                        <a:t>3</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r>
                        <a:rPr lang="en-US" sz="1800" b="0" i="0" kern="1200" dirty="0">
                          <a:solidFill>
                            <a:schemeClr val="tx1"/>
                          </a:solidFill>
                          <a:latin typeface="Futura Next Book"/>
                          <a:ea typeface="+mn-ea"/>
                          <a:cs typeface="+mn-cs"/>
                        </a:rPr>
                        <a:t>Default support of CSR, SSR, SSG and ISR.</a:t>
                      </a: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58619766"/>
                  </a:ext>
                </a:extLst>
              </a:tr>
              <a:tr h="733244">
                <a:tc>
                  <a:txBody>
                    <a:bodyPr/>
                    <a:lstStyle/>
                    <a:p>
                      <a:pPr>
                        <a:lnSpc>
                          <a:spcPct val="130000"/>
                        </a:lnSpc>
                        <a:spcAft>
                          <a:spcPts val="1000"/>
                        </a:spcAft>
                      </a:pPr>
                      <a:r>
                        <a:rPr lang="en-US" sz="4000" b="1" i="0">
                          <a:solidFill>
                            <a:schemeClr val="tx1"/>
                          </a:solidFill>
                          <a:latin typeface="Futura Next DemiBold"/>
                        </a:rPr>
                        <a:t>4</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r>
                        <a:rPr lang="en-US" sz="1800" b="0" i="0" kern="1200" dirty="0">
                          <a:solidFill>
                            <a:schemeClr val="tx1"/>
                          </a:solidFill>
                          <a:latin typeface="Futura Next Book"/>
                          <a:ea typeface="+mn-ea"/>
                          <a:cs typeface="+mn-cs"/>
                        </a:rPr>
                        <a:t>File system-based routing, locale support, handling security headers, redirect/rewrite rules</a:t>
                      </a: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1785068863"/>
                  </a:ext>
                </a:extLst>
              </a:tr>
              <a:tr h="702376">
                <a:tc gridSpan="2">
                  <a:txBody>
                    <a:bodyPr/>
                    <a:lstStyle/>
                    <a:p>
                      <a:pPr marL="0" marR="0" lvl="0" indent="0" algn="l" rtl="0" eaLnBrk="1" fontAlgn="auto" latinLnBrk="0" hangingPunct="1">
                        <a:lnSpc>
                          <a:spcPct val="130000"/>
                        </a:lnSpc>
                        <a:spcBef>
                          <a:spcPts val="0"/>
                        </a:spcBef>
                        <a:spcAft>
                          <a:spcPts val="1000"/>
                        </a:spcAft>
                        <a:buClrTx/>
                        <a:buSzTx/>
                        <a:buFontTx/>
                        <a:buNone/>
                      </a:pPr>
                      <a:endParaRPr lang="en-US" sz="2000" b="0" i="0" dirty="0">
                        <a:solidFill>
                          <a:schemeClr val="accent1"/>
                        </a:solidFill>
                        <a:latin typeface="FUTURANEXT-MEDIUM"/>
                      </a:endParaRPr>
                    </a:p>
                  </a:txBody>
                  <a:tcPr marL="0" marR="97700" marT="324000" marB="15385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lang="en-US" sz="1600" b="0" i="0" kern="1200">
                          <a:solidFill>
                            <a:schemeClr val="bg2"/>
                          </a:solidFill>
                          <a:latin typeface="Futura Next Book" panose="020B0502020204020303" pitchFamily="34" charset="77"/>
                          <a:ea typeface="+mn-ea"/>
                          <a:cs typeface="+mn-cs"/>
                        </a:rPr>
                        <a:t>Latest status of QE Accelerators</a:t>
                      </a:r>
                    </a:p>
                  </a:txBody>
                  <a:tcPr marT="144000" marB="144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7620402"/>
                  </a:ext>
                </a:extLst>
              </a:tr>
            </a:tbl>
          </a:graphicData>
        </a:graphic>
      </p:graphicFrame>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p:txBody>
          <a:bodyPr/>
          <a:lstStyle/>
          <a:p>
            <a:r>
              <a:rPr lang="en-GB" b="1" dirty="0">
                <a:latin typeface="+mj-lt"/>
              </a:rPr>
              <a:t>But Why </a:t>
            </a:r>
            <a:r>
              <a:rPr lang="en-GB" b="1" dirty="0" err="1">
                <a:latin typeface="+mj-lt"/>
              </a:rPr>
              <a:t>NextJs</a:t>
            </a:r>
            <a:r>
              <a:rPr lang="en-GB" b="1" dirty="0">
                <a:latin typeface="+mj-lt"/>
              </a:rPr>
              <a:t>?</a:t>
            </a:r>
          </a:p>
        </p:txBody>
      </p:sp>
    </p:spTree>
    <p:extLst>
      <p:ext uri="{BB962C8B-B14F-4D97-AF65-F5344CB8AC3E}">
        <p14:creationId xmlns:p14="http://schemas.microsoft.com/office/powerpoint/2010/main" val="81409511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127E2C8F-EDBE-66B0-39C7-1CA3E17EC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12192000" cy="6400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E18B0CF-0238-F134-E90B-669C51CA1293}"/>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13" name="Picture 12" descr="Logo, company name&#10;&#10;Description automatically generated">
            <a:extLst>
              <a:ext uri="{FF2B5EF4-FFF2-40B4-BE49-F238E27FC236}">
                <a16:creationId xmlns:a16="http://schemas.microsoft.com/office/drawing/2014/main" id="{FC0B2DE2-A6CF-2075-87EE-D2FDD4225F59}"/>
              </a:ext>
            </a:extLst>
          </p:cNvPr>
          <p:cNvPicPr>
            <a:picLocks noChangeAspect="1"/>
          </p:cNvPicPr>
          <p:nvPr/>
        </p:nvPicPr>
        <p:blipFill>
          <a:blip r:embed="rId5"/>
          <a:stretch>
            <a:fillRect/>
          </a:stretch>
        </p:blipFill>
        <p:spPr>
          <a:xfrm>
            <a:off x="10502901" y="163509"/>
            <a:ext cx="663329" cy="360409"/>
          </a:xfrm>
          <a:prstGeom prst="rect">
            <a:avLst/>
          </a:prstGeom>
        </p:spPr>
      </p:pic>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16</a:t>
            </a:fld>
            <a:endParaRPr lang="en-US"/>
          </a:p>
        </p:txBody>
      </p:sp>
      <p:sp>
        <p:nvSpPr>
          <p:cNvPr id="20" name="Rectangle 19">
            <a:extLst>
              <a:ext uri="{FF2B5EF4-FFF2-40B4-BE49-F238E27FC236}">
                <a16:creationId xmlns:a16="http://schemas.microsoft.com/office/drawing/2014/main" id="{79E6FC63-4D09-2DE8-040B-D7F305B703AC}"/>
              </a:ext>
            </a:extLst>
          </p:cNvPr>
          <p:cNvSpPr/>
          <p:nvPr/>
        </p:nvSpPr>
        <p:spPr>
          <a:xfrm>
            <a:off x="0" y="2642715"/>
            <a:ext cx="12200301" cy="1627833"/>
          </a:xfrm>
          <a:prstGeom prst="rect">
            <a:avLst/>
          </a:prstGeom>
          <a:solidFill>
            <a:srgbClr val="FF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515ADD-CB42-ACE9-BE78-ECEDBD30B23C}"/>
              </a:ext>
            </a:extLst>
          </p:cNvPr>
          <p:cNvSpPr txBox="1">
            <a:spLocks/>
          </p:cNvSpPr>
          <p:nvPr/>
        </p:nvSpPr>
        <p:spPr>
          <a:xfrm>
            <a:off x="2432597" y="3083290"/>
            <a:ext cx="7326806" cy="746682"/>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pPr algn="ctr"/>
            <a:r>
              <a:rPr lang="en-GB" sz="4000" dirty="0">
                <a:solidFill>
                  <a:schemeClr val="bg1"/>
                </a:solidFill>
                <a:latin typeface="FUTURANEXT-MEDIUM"/>
              </a:rPr>
              <a:t>Demo</a:t>
            </a:r>
            <a:endParaRPr lang="en-GB" sz="4000" dirty="0">
              <a:solidFill>
                <a:schemeClr val="bg1"/>
              </a:solidFill>
            </a:endParaRPr>
          </a:p>
        </p:txBody>
      </p:sp>
    </p:spTree>
    <p:extLst>
      <p:ext uri="{BB962C8B-B14F-4D97-AF65-F5344CB8AC3E}">
        <p14:creationId xmlns:p14="http://schemas.microsoft.com/office/powerpoint/2010/main" val="29716085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127E2C8F-EDBE-66B0-39C7-1CA3E17EC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12192000" cy="6400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E18B0CF-0238-F134-E90B-669C51CA1293}"/>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13" name="Picture 12" descr="Logo, company name&#10;&#10;Description automatically generated">
            <a:extLst>
              <a:ext uri="{FF2B5EF4-FFF2-40B4-BE49-F238E27FC236}">
                <a16:creationId xmlns:a16="http://schemas.microsoft.com/office/drawing/2014/main" id="{FC0B2DE2-A6CF-2075-87EE-D2FDD4225F59}"/>
              </a:ext>
            </a:extLst>
          </p:cNvPr>
          <p:cNvPicPr>
            <a:picLocks noChangeAspect="1"/>
          </p:cNvPicPr>
          <p:nvPr/>
        </p:nvPicPr>
        <p:blipFill>
          <a:blip r:embed="rId5"/>
          <a:stretch>
            <a:fillRect/>
          </a:stretch>
        </p:blipFill>
        <p:spPr>
          <a:xfrm>
            <a:off x="10502901" y="163509"/>
            <a:ext cx="663329" cy="360409"/>
          </a:xfrm>
          <a:prstGeom prst="rect">
            <a:avLst/>
          </a:prstGeom>
        </p:spPr>
      </p:pic>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17</a:t>
            </a:fld>
            <a:endParaRPr lang="en-US"/>
          </a:p>
        </p:txBody>
      </p:sp>
      <p:sp>
        <p:nvSpPr>
          <p:cNvPr id="20" name="Rectangle 19">
            <a:extLst>
              <a:ext uri="{FF2B5EF4-FFF2-40B4-BE49-F238E27FC236}">
                <a16:creationId xmlns:a16="http://schemas.microsoft.com/office/drawing/2014/main" id="{79E6FC63-4D09-2DE8-040B-D7F305B703AC}"/>
              </a:ext>
            </a:extLst>
          </p:cNvPr>
          <p:cNvSpPr/>
          <p:nvPr/>
        </p:nvSpPr>
        <p:spPr>
          <a:xfrm>
            <a:off x="0" y="2642715"/>
            <a:ext cx="12200301" cy="1627833"/>
          </a:xfrm>
          <a:prstGeom prst="rect">
            <a:avLst/>
          </a:prstGeom>
          <a:solidFill>
            <a:srgbClr val="FF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515ADD-CB42-ACE9-BE78-ECEDBD30B23C}"/>
              </a:ext>
            </a:extLst>
          </p:cNvPr>
          <p:cNvSpPr txBox="1">
            <a:spLocks/>
          </p:cNvSpPr>
          <p:nvPr/>
        </p:nvSpPr>
        <p:spPr>
          <a:xfrm>
            <a:off x="2432597" y="3083290"/>
            <a:ext cx="7326806" cy="746682"/>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pPr algn="ctr"/>
            <a:r>
              <a:rPr lang="en-GB" sz="4000" dirty="0">
                <a:solidFill>
                  <a:schemeClr val="bg1"/>
                </a:solidFill>
                <a:latin typeface="FUTURANEXT-MEDIUM"/>
              </a:rPr>
              <a:t>Re-cap</a:t>
            </a:r>
            <a:endParaRPr lang="en-GB" sz="4000" dirty="0">
              <a:solidFill>
                <a:schemeClr val="bg1"/>
              </a:solidFill>
            </a:endParaRPr>
          </a:p>
        </p:txBody>
      </p:sp>
    </p:spTree>
    <p:extLst>
      <p:ext uri="{BB962C8B-B14F-4D97-AF65-F5344CB8AC3E}">
        <p14:creationId xmlns:p14="http://schemas.microsoft.com/office/powerpoint/2010/main" val="40349060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18</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535004" y="896815"/>
            <a:ext cx="5560996" cy="422031"/>
          </a:xfrm>
        </p:spPr>
        <p:txBody>
          <a:bodyPr/>
          <a:lstStyle/>
          <a:p>
            <a:r>
              <a:rPr lang="en-GB" b="1" dirty="0">
                <a:latin typeface="+mj-lt"/>
              </a:rPr>
              <a:t>Client-side Rendering and Data Fetching</a:t>
            </a:r>
          </a:p>
        </p:txBody>
      </p:sp>
      <p:pic>
        <p:nvPicPr>
          <p:cNvPr id="11" name="Picture 10" descr="Text&#10;&#10;Description automatically generated">
            <a:extLst>
              <a:ext uri="{FF2B5EF4-FFF2-40B4-BE49-F238E27FC236}">
                <a16:creationId xmlns:a16="http://schemas.microsoft.com/office/drawing/2014/main" id="{B7BA22E3-4B50-E99F-AE94-96BBB2EE6440}"/>
              </a:ext>
            </a:extLst>
          </p:cNvPr>
          <p:cNvPicPr>
            <a:picLocks noChangeAspect="1"/>
          </p:cNvPicPr>
          <p:nvPr/>
        </p:nvPicPr>
        <p:blipFill rotWithShape="1">
          <a:blip r:embed="rId6"/>
          <a:srcRect t="18796"/>
          <a:stretch/>
        </p:blipFill>
        <p:spPr>
          <a:xfrm>
            <a:off x="6246796" y="896815"/>
            <a:ext cx="5678462" cy="5600846"/>
          </a:xfrm>
          <a:prstGeom prst="rect">
            <a:avLst/>
          </a:prstGeom>
        </p:spPr>
      </p:pic>
      <p:sp>
        <p:nvSpPr>
          <p:cNvPr id="7" name="TextBox 6">
            <a:extLst>
              <a:ext uri="{FF2B5EF4-FFF2-40B4-BE49-F238E27FC236}">
                <a16:creationId xmlns:a16="http://schemas.microsoft.com/office/drawing/2014/main" id="{DF0AE358-1C4D-AEE4-89EB-B65717275018}"/>
              </a:ext>
            </a:extLst>
          </p:cNvPr>
          <p:cNvSpPr txBox="1"/>
          <p:nvPr/>
        </p:nvSpPr>
        <p:spPr>
          <a:xfrm>
            <a:off x="404261" y="1665913"/>
            <a:ext cx="5430481" cy="2462213"/>
          </a:xfrm>
          <a:prstGeom prst="rect">
            <a:avLst/>
          </a:prstGeom>
          <a:noFill/>
        </p:spPr>
        <p:txBody>
          <a:bodyPr wrap="square" rtlCol="0">
            <a:spAutoFit/>
          </a:bodyPr>
          <a:lstStyle/>
          <a:p>
            <a:r>
              <a:rPr lang="en-IN" sz="1400" b="0" i="0" dirty="0">
                <a:solidFill>
                  <a:srgbClr val="000000"/>
                </a:solidFill>
                <a:effectLst/>
                <a:latin typeface="+mj-lt"/>
              </a:rPr>
              <a:t>Client-side data fetching is useful when your page doesn't require SEO indexing, when you don't need to pre-render your data, or when the content of your pages needs to update frequently. </a:t>
            </a:r>
          </a:p>
          <a:p>
            <a:endParaRPr lang="en-IN" sz="1400" dirty="0">
              <a:solidFill>
                <a:srgbClr val="000000"/>
              </a:solidFill>
              <a:latin typeface="+mj-lt"/>
            </a:endParaRPr>
          </a:p>
          <a:p>
            <a:r>
              <a:rPr lang="en-IN" sz="1400" b="0" i="0" dirty="0">
                <a:solidFill>
                  <a:srgbClr val="000000"/>
                </a:solidFill>
                <a:effectLst/>
                <a:latin typeface="+mj-lt"/>
              </a:rPr>
              <a:t>The following example shows how you can fetch data on the client side using the </a:t>
            </a:r>
            <a:r>
              <a:rPr lang="en-IN" sz="1400" b="1" i="0" u="sng" dirty="0" err="1">
                <a:solidFill>
                  <a:srgbClr val="000000"/>
                </a:solidFill>
                <a:effectLst/>
                <a:latin typeface="+mj-lt"/>
              </a:rPr>
              <a:t>useEffect</a:t>
            </a:r>
            <a:r>
              <a:rPr lang="en-IN" sz="1400" b="0" i="0" dirty="0">
                <a:solidFill>
                  <a:srgbClr val="000000"/>
                </a:solidFill>
                <a:effectLst/>
                <a:latin typeface="+mj-lt"/>
              </a:rPr>
              <a:t> hook.</a:t>
            </a:r>
          </a:p>
          <a:p>
            <a:endParaRPr lang="en-IN" sz="1400" dirty="0">
              <a:solidFill>
                <a:srgbClr val="000000"/>
              </a:solidFill>
              <a:latin typeface="+mj-lt"/>
            </a:endParaRPr>
          </a:p>
          <a:p>
            <a:r>
              <a:rPr lang="en-IN" sz="1400" b="0" i="1" u="sng" dirty="0">
                <a:solidFill>
                  <a:srgbClr val="000000"/>
                </a:solidFill>
                <a:effectLst/>
                <a:latin typeface="+mj-lt"/>
              </a:rPr>
              <a:t>It's important to note that using client-side data fetching can affect the performance of your application and the load speed of your pages.</a:t>
            </a:r>
            <a:endParaRPr lang="en-US" sz="1400" i="1" u="sng" dirty="0">
              <a:latin typeface="+mj-lt"/>
            </a:endParaRPr>
          </a:p>
        </p:txBody>
      </p:sp>
    </p:spTree>
    <p:extLst>
      <p:ext uri="{BB962C8B-B14F-4D97-AF65-F5344CB8AC3E}">
        <p14:creationId xmlns:p14="http://schemas.microsoft.com/office/powerpoint/2010/main" val="77195267"/>
      </p:ext>
    </p:extLst>
  </p:cSld>
  <p:clrMapOvr>
    <a:masterClrMapping/>
  </p:clrMapOvr>
  <p:transition spd="slow">
    <p:comb/>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19</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535004" y="896815"/>
            <a:ext cx="5560996" cy="422031"/>
          </a:xfrm>
        </p:spPr>
        <p:txBody>
          <a:bodyPr/>
          <a:lstStyle/>
          <a:p>
            <a:r>
              <a:rPr lang="en-GB" b="1" dirty="0">
                <a:latin typeface="+mj-lt"/>
              </a:rPr>
              <a:t>Bringing All Four Together</a:t>
            </a:r>
          </a:p>
        </p:txBody>
      </p:sp>
      <p:pic>
        <p:nvPicPr>
          <p:cNvPr id="11" name="Picture 10" descr="Text&#10;&#10;Description automatically generated">
            <a:extLst>
              <a:ext uri="{FF2B5EF4-FFF2-40B4-BE49-F238E27FC236}">
                <a16:creationId xmlns:a16="http://schemas.microsoft.com/office/drawing/2014/main" id="{B7BA22E3-4B50-E99F-AE94-96BBB2EE6440}"/>
              </a:ext>
            </a:extLst>
          </p:cNvPr>
          <p:cNvPicPr>
            <a:picLocks noChangeAspect="1"/>
          </p:cNvPicPr>
          <p:nvPr/>
        </p:nvPicPr>
        <p:blipFill rotWithShape="1">
          <a:blip r:embed="rId6"/>
          <a:srcRect t="18796"/>
          <a:stretch/>
        </p:blipFill>
        <p:spPr>
          <a:xfrm>
            <a:off x="6246796" y="896815"/>
            <a:ext cx="5678462" cy="5600846"/>
          </a:xfrm>
          <a:prstGeom prst="rect">
            <a:avLst/>
          </a:prstGeom>
        </p:spPr>
      </p:pic>
      <p:sp>
        <p:nvSpPr>
          <p:cNvPr id="7" name="TextBox 6">
            <a:extLst>
              <a:ext uri="{FF2B5EF4-FFF2-40B4-BE49-F238E27FC236}">
                <a16:creationId xmlns:a16="http://schemas.microsoft.com/office/drawing/2014/main" id="{DF0AE358-1C4D-AEE4-89EB-B65717275018}"/>
              </a:ext>
            </a:extLst>
          </p:cNvPr>
          <p:cNvSpPr txBox="1"/>
          <p:nvPr/>
        </p:nvSpPr>
        <p:spPr>
          <a:xfrm>
            <a:off x="404261" y="1665913"/>
            <a:ext cx="5430481" cy="2462213"/>
          </a:xfrm>
          <a:prstGeom prst="rect">
            <a:avLst/>
          </a:prstGeom>
          <a:noFill/>
        </p:spPr>
        <p:txBody>
          <a:bodyPr wrap="square" rtlCol="0">
            <a:spAutoFit/>
          </a:bodyPr>
          <a:lstStyle/>
          <a:p>
            <a:r>
              <a:rPr lang="en-IN" sz="1400" b="0" i="0" dirty="0">
                <a:solidFill>
                  <a:srgbClr val="000000"/>
                </a:solidFill>
                <a:effectLst/>
                <a:latin typeface="+mj-lt"/>
              </a:rPr>
              <a:t>Client-side data fetching is useful when your page doesn't require SEO indexing, when you don't need to pre-render your data, or when the content of your pages needs to update frequently. </a:t>
            </a:r>
          </a:p>
          <a:p>
            <a:endParaRPr lang="en-IN" sz="1400" dirty="0">
              <a:solidFill>
                <a:srgbClr val="000000"/>
              </a:solidFill>
              <a:latin typeface="+mj-lt"/>
            </a:endParaRPr>
          </a:p>
          <a:p>
            <a:r>
              <a:rPr lang="en-IN" sz="1400" b="0" i="0" dirty="0">
                <a:solidFill>
                  <a:srgbClr val="000000"/>
                </a:solidFill>
                <a:effectLst/>
                <a:latin typeface="+mj-lt"/>
              </a:rPr>
              <a:t>The following example shows how you can fetch data on the client side using the </a:t>
            </a:r>
            <a:r>
              <a:rPr lang="en-IN" sz="1400" b="1" i="0" u="sng" dirty="0" err="1">
                <a:solidFill>
                  <a:srgbClr val="000000"/>
                </a:solidFill>
                <a:effectLst/>
                <a:latin typeface="+mj-lt"/>
              </a:rPr>
              <a:t>useEffect</a:t>
            </a:r>
            <a:r>
              <a:rPr lang="en-IN" sz="1400" b="0" i="0" dirty="0">
                <a:solidFill>
                  <a:srgbClr val="000000"/>
                </a:solidFill>
                <a:effectLst/>
                <a:latin typeface="+mj-lt"/>
              </a:rPr>
              <a:t> hook.</a:t>
            </a:r>
          </a:p>
          <a:p>
            <a:endParaRPr lang="en-IN" sz="1400" dirty="0">
              <a:solidFill>
                <a:srgbClr val="000000"/>
              </a:solidFill>
              <a:latin typeface="+mj-lt"/>
            </a:endParaRPr>
          </a:p>
          <a:p>
            <a:r>
              <a:rPr lang="en-IN" sz="1400" b="0" i="1" u="sng" dirty="0">
                <a:solidFill>
                  <a:srgbClr val="000000"/>
                </a:solidFill>
                <a:effectLst/>
                <a:latin typeface="+mj-lt"/>
              </a:rPr>
              <a:t>It's important to note that using client-side data fetching can affect the performance of your application and the load speed of your pages.</a:t>
            </a:r>
            <a:endParaRPr lang="en-US" sz="1400" i="1" u="sng" dirty="0">
              <a:latin typeface="+mj-lt"/>
            </a:endParaRPr>
          </a:p>
        </p:txBody>
      </p:sp>
    </p:spTree>
    <p:extLst>
      <p:ext uri="{BB962C8B-B14F-4D97-AF65-F5344CB8AC3E}">
        <p14:creationId xmlns:p14="http://schemas.microsoft.com/office/powerpoint/2010/main" val="2658108300"/>
      </p:ext>
    </p:extLst>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912B1-0075-0CF1-C54F-585E7D1F7405}"/>
              </a:ext>
            </a:extLst>
          </p:cNvPr>
          <p:cNvPicPr>
            <a:picLocks noChangeAspect="1"/>
          </p:cNvPicPr>
          <p:nvPr/>
        </p:nvPicPr>
        <p:blipFill>
          <a:blip r:embed="rId3"/>
          <a:stretch>
            <a:fillRect/>
          </a:stretch>
        </p:blipFill>
        <p:spPr>
          <a:xfrm>
            <a:off x="0" y="4404280"/>
            <a:ext cx="3687396" cy="2453720"/>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2</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p:txBody>
          <a:bodyPr/>
          <a:lstStyle/>
          <a:p>
            <a:r>
              <a:rPr lang="en-GB" b="1" dirty="0" err="1">
                <a:latin typeface="+mj-lt"/>
              </a:rPr>
              <a:t>Menti</a:t>
            </a:r>
            <a:endParaRPr lang="en-GB" dirty="0">
              <a:latin typeface="+mj-lt"/>
            </a:endParaRPr>
          </a:p>
        </p:txBody>
      </p:sp>
      <p:pic>
        <p:nvPicPr>
          <p:cNvPr id="6" name="Picture 5">
            <a:extLst>
              <a:ext uri="{FF2B5EF4-FFF2-40B4-BE49-F238E27FC236}">
                <a16:creationId xmlns:a16="http://schemas.microsoft.com/office/drawing/2014/main" id="{ED095786-46BA-0555-26A7-9BE56C4C73F8}"/>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10" name="Picture 9" descr="Logo, company name&#10;&#10;Description automatically generated">
            <a:extLst>
              <a:ext uri="{FF2B5EF4-FFF2-40B4-BE49-F238E27FC236}">
                <a16:creationId xmlns:a16="http://schemas.microsoft.com/office/drawing/2014/main" id="{EB062E1A-EC92-73B4-0287-C0AFD12C904A}"/>
              </a:ext>
            </a:extLst>
          </p:cNvPr>
          <p:cNvPicPr>
            <a:picLocks noChangeAspect="1"/>
          </p:cNvPicPr>
          <p:nvPr/>
        </p:nvPicPr>
        <p:blipFill>
          <a:blip r:embed="rId5"/>
          <a:stretch>
            <a:fillRect/>
          </a:stretch>
        </p:blipFill>
        <p:spPr>
          <a:xfrm>
            <a:off x="10502901" y="163509"/>
            <a:ext cx="663329" cy="360409"/>
          </a:xfrm>
          <a:prstGeom prst="rect">
            <a:avLst/>
          </a:prstGeom>
        </p:spPr>
      </p:pic>
      <p:pic>
        <p:nvPicPr>
          <p:cNvPr id="11" name="Picture 10">
            <a:extLst>
              <a:ext uri="{FF2B5EF4-FFF2-40B4-BE49-F238E27FC236}">
                <a16:creationId xmlns:a16="http://schemas.microsoft.com/office/drawing/2014/main" id="{4F096308-F419-41FB-7FE2-93A872CF285C}"/>
              </a:ext>
            </a:extLst>
          </p:cNvPr>
          <p:cNvPicPr>
            <a:picLocks noChangeAspect="1"/>
          </p:cNvPicPr>
          <p:nvPr/>
        </p:nvPicPr>
        <p:blipFill rotWithShape="1">
          <a:blip r:embed="rId6">
            <a:lum bright="-10000"/>
          </a:blip>
          <a:srcRect l="58357" t="29290" b="41697"/>
          <a:stretch/>
        </p:blipFill>
        <p:spPr>
          <a:xfrm>
            <a:off x="7063041" y="4637399"/>
            <a:ext cx="4846339" cy="2219221"/>
          </a:xfrm>
          <a:prstGeom prst="rect">
            <a:avLst/>
          </a:prstGeom>
          <a:noFill/>
        </p:spPr>
      </p:pic>
    </p:spTree>
    <p:extLst>
      <p:ext uri="{BB962C8B-B14F-4D97-AF65-F5344CB8AC3E}">
        <p14:creationId xmlns:p14="http://schemas.microsoft.com/office/powerpoint/2010/main" val="83898140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20</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535004" y="896815"/>
            <a:ext cx="5560996" cy="422031"/>
          </a:xfrm>
        </p:spPr>
        <p:txBody>
          <a:bodyPr/>
          <a:lstStyle/>
          <a:p>
            <a:r>
              <a:rPr lang="en-GB" b="1" dirty="0">
                <a:latin typeface="+mj-lt"/>
              </a:rPr>
              <a:t>Server-side Rendering and Data Fetching</a:t>
            </a:r>
          </a:p>
        </p:txBody>
      </p:sp>
      <p:sp>
        <p:nvSpPr>
          <p:cNvPr id="7" name="TextBox 6">
            <a:extLst>
              <a:ext uri="{FF2B5EF4-FFF2-40B4-BE49-F238E27FC236}">
                <a16:creationId xmlns:a16="http://schemas.microsoft.com/office/drawing/2014/main" id="{DF0AE358-1C4D-AEE4-89EB-B65717275018}"/>
              </a:ext>
            </a:extLst>
          </p:cNvPr>
          <p:cNvSpPr txBox="1"/>
          <p:nvPr/>
        </p:nvSpPr>
        <p:spPr>
          <a:xfrm>
            <a:off x="424314" y="1547887"/>
            <a:ext cx="5540943" cy="1384995"/>
          </a:xfrm>
          <a:prstGeom prst="rect">
            <a:avLst/>
          </a:prstGeom>
          <a:noFill/>
        </p:spPr>
        <p:txBody>
          <a:bodyPr wrap="square" rtlCol="0">
            <a:spAutoFit/>
          </a:bodyPr>
          <a:lstStyle/>
          <a:p>
            <a:r>
              <a:rPr lang="en-IN" sz="1400" b="0" i="0" dirty="0">
                <a:solidFill>
                  <a:srgbClr val="000000"/>
                </a:solidFill>
                <a:effectLst/>
                <a:latin typeface="+mj-lt"/>
              </a:rPr>
              <a:t>If you export a function called </a:t>
            </a:r>
            <a:r>
              <a:rPr lang="en-IN" sz="1400" b="1" u="sng" dirty="0" err="1">
                <a:latin typeface="+mj-lt"/>
              </a:rPr>
              <a:t>getServerSideProps</a:t>
            </a:r>
            <a:r>
              <a:rPr lang="en-IN" sz="1400" b="0" i="0" dirty="0">
                <a:solidFill>
                  <a:srgbClr val="000000"/>
                </a:solidFill>
                <a:effectLst/>
                <a:latin typeface="+mj-lt"/>
              </a:rPr>
              <a:t> (Server-Side Rendering) from a page, </a:t>
            </a:r>
            <a:r>
              <a:rPr lang="en-IN" sz="1400" b="0" i="0" dirty="0" err="1">
                <a:solidFill>
                  <a:srgbClr val="000000"/>
                </a:solidFill>
                <a:effectLst/>
                <a:latin typeface="+mj-lt"/>
              </a:rPr>
              <a:t>Next.js</a:t>
            </a:r>
            <a:r>
              <a:rPr lang="en-IN" sz="1400" b="0" i="0" dirty="0">
                <a:solidFill>
                  <a:srgbClr val="000000"/>
                </a:solidFill>
                <a:effectLst/>
                <a:latin typeface="+mj-lt"/>
              </a:rPr>
              <a:t> will pre-render this page on each request using the data returned by </a:t>
            </a:r>
            <a:r>
              <a:rPr lang="en-IN" sz="1400" b="1" u="sng" dirty="0" err="1">
                <a:latin typeface="+mj-lt"/>
              </a:rPr>
              <a:t>getServerSideProps</a:t>
            </a:r>
            <a:r>
              <a:rPr lang="en-IN" sz="1400" b="0" i="0" dirty="0">
                <a:solidFill>
                  <a:srgbClr val="000000"/>
                </a:solidFill>
                <a:effectLst/>
                <a:latin typeface="+mj-lt"/>
              </a:rPr>
              <a:t>.</a:t>
            </a:r>
          </a:p>
          <a:p>
            <a:endParaRPr lang="en-IN" sz="1400" u="sng" dirty="0">
              <a:solidFill>
                <a:srgbClr val="000000"/>
              </a:solidFill>
              <a:latin typeface="+mj-lt"/>
            </a:endParaRPr>
          </a:p>
          <a:p>
            <a:r>
              <a:rPr lang="en-IN" sz="1400" b="0" i="0" dirty="0">
                <a:solidFill>
                  <a:srgbClr val="000000"/>
                </a:solidFill>
                <a:effectLst/>
                <a:latin typeface="+mj-lt"/>
              </a:rPr>
              <a:t>The following example shows how you can fetch data on the server side using the </a:t>
            </a:r>
            <a:r>
              <a:rPr lang="en-IN" sz="1400" b="1" u="sng" dirty="0" err="1">
                <a:latin typeface="+mj-lt"/>
              </a:rPr>
              <a:t>getServerSideProps</a:t>
            </a:r>
            <a:r>
              <a:rPr lang="en-IN" sz="1400" b="0" i="0" dirty="0">
                <a:solidFill>
                  <a:srgbClr val="000000"/>
                </a:solidFill>
                <a:effectLst/>
                <a:latin typeface="+mj-lt"/>
              </a:rPr>
              <a:t> hook.</a:t>
            </a:r>
            <a:endParaRPr lang="en-US" sz="1400" i="1" u="sng" dirty="0">
              <a:latin typeface="+mj-lt"/>
            </a:endParaRPr>
          </a:p>
        </p:txBody>
      </p:sp>
      <p:sp>
        <p:nvSpPr>
          <p:cNvPr id="8" name="Title 3">
            <a:extLst>
              <a:ext uri="{FF2B5EF4-FFF2-40B4-BE49-F238E27FC236}">
                <a16:creationId xmlns:a16="http://schemas.microsoft.com/office/drawing/2014/main" id="{C746D52D-B674-D0FE-C011-748843BD61AC}"/>
              </a:ext>
            </a:extLst>
          </p:cNvPr>
          <p:cNvSpPr txBox="1">
            <a:spLocks/>
          </p:cNvSpPr>
          <p:nvPr/>
        </p:nvSpPr>
        <p:spPr>
          <a:xfrm>
            <a:off x="404261" y="3305562"/>
            <a:ext cx="5560996" cy="422031"/>
          </a:xfrm>
          <a:prstGeom prst="rect">
            <a:avLst/>
          </a:prstGeom>
        </p:spPr>
        <p:txBody>
          <a:bodyPr vert="horz" lIns="0" tIns="0" rIns="0" bIns="0" rtlCol="0" anchor="t" anchorCtr="0">
            <a:noAutofit/>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GB" b="1" dirty="0">
                <a:latin typeface="+mj-lt"/>
              </a:rPr>
              <a:t>When should I use </a:t>
            </a:r>
            <a:r>
              <a:rPr lang="en-GB" b="1" dirty="0" err="1">
                <a:latin typeface="+mj-lt"/>
              </a:rPr>
              <a:t>getServerSideProps</a:t>
            </a:r>
            <a:endParaRPr lang="en-GB" b="1" dirty="0">
              <a:latin typeface="+mj-lt"/>
            </a:endParaRPr>
          </a:p>
        </p:txBody>
      </p:sp>
      <p:pic>
        <p:nvPicPr>
          <p:cNvPr id="9" name="Picture 8" descr="Text&#10;&#10;Description automatically generated">
            <a:extLst>
              <a:ext uri="{FF2B5EF4-FFF2-40B4-BE49-F238E27FC236}">
                <a16:creationId xmlns:a16="http://schemas.microsoft.com/office/drawing/2014/main" id="{D28E761E-DC42-DF6F-AAC5-145D5022B76F}"/>
              </a:ext>
            </a:extLst>
          </p:cNvPr>
          <p:cNvPicPr>
            <a:picLocks noChangeAspect="1"/>
          </p:cNvPicPr>
          <p:nvPr/>
        </p:nvPicPr>
        <p:blipFill rotWithShape="1">
          <a:blip r:embed="rId6"/>
          <a:srcRect t="32442"/>
          <a:stretch/>
        </p:blipFill>
        <p:spPr>
          <a:xfrm>
            <a:off x="6076750" y="896815"/>
            <a:ext cx="6015867" cy="3650105"/>
          </a:xfrm>
          <a:prstGeom prst="rect">
            <a:avLst/>
          </a:prstGeom>
        </p:spPr>
      </p:pic>
      <p:sp>
        <p:nvSpPr>
          <p:cNvPr id="10" name="TextBox 9">
            <a:extLst>
              <a:ext uri="{FF2B5EF4-FFF2-40B4-BE49-F238E27FC236}">
                <a16:creationId xmlns:a16="http://schemas.microsoft.com/office/drawing/2014/main" id="{902D94B8-1301-09EF-77B6-26D6D9D54566}"/>
              </a:ext>
            </a:extLst>
          </p:cNvPr>
          <p:cNvSpPr txBox="1"/>
          <p:nvPr/>
        </p:nvSpPr>
        <p:spPr>
          <a:xfrm>
            <a:off x="404260" y="3807093"/>
            <a:ext cx="5540943" cy="738664"/>
          </a:xfrm>
          <a:prstGeom prst="rect">
            <a:avLst/>
          </a:prstGeom>
          <a:noFill/>
        </p:spPr>
        <p:txBody>
          <a:bodyPr wrap="square" rtlCol="0">
            <a:spAutoFit/>
          </a:bodyPr>
          <a:lstStyle/>
          <a:p>
            <a:r>
              <a:rPr lang="en-IN" sz="1400" b="0" i="0" dirty="0">
                <a:solidFill>
                  <a:srgbClr val="000000"/>
                </a:solidFill>
                <a:effectLst/>
                <a:latin typeface="+mj-lt"/>
              </a:rPr>
              <a:t>You should use </a:t>
            </a:r>
            <a:r>
              <a:rPr lang="en-IN" sz="1400" b="1" u="sng" dirty="0" err="1">
                <a:latin typeface="+mj-lt"/>
              </a:rPr>
              <a:t>getServerSideProps</a:t>
            </a:r>
            <a:r>
              <a:rPr lang="en-IN" sz="1400" b="0" i="0" dirty="0">
                <a:solidFill>
                  <a:srgbClr val="000000"/>
                </a:solidFill>
                <a:effectLst/>
                <a:latin typeface="+mj-lt"/>
              </a:rPr>
              <a:t> only if you need to render a page whose data must be fetched at request time and along with SEO is important part of the app</a:t>
            </a:r>
            <a:endParaRPr lang="en-US" sz="1400" i="1" u="sng" dirty="0">
              <a:latin typeface="+mj-lt"/>
            </a:endParaRPr>
          </a:p>
        </p:txBody>
      </p:sp>
    </p:spTree>
    <p:extLst>
      <p:ext uri="{BB962C8B-B14F-4D97-AF65-F5344CB8AC3E}">
        <p14:creationId xmlns:p14="http://schemas.microsoft.com/office/powerpoint/2010/main" val="1445072529"/>
      </p:ext>
    </p:extLst>
  </p:cSld>
  <p:clrMapOvr>
    <a:masterClrMapping/>
  </p:clrMapOvr>
  <p:transition spd="slow">
    <p:comb/>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21</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5410200" cy="422031"/>
          </a:xfrm>
        </p:spPr>
        <p:txBody>
          <a:bodyPr/>
          <a:lstStyle/>
          <a:p>
            <a:r>
              <a:rPr lang="en-GB" b="1" dirty="0">
                <a:latin typeface="+mj-lt"/>
              </a:rPr>
              <a:t>SSG – Static Site Generation</a:t>
            </a:r>
          </a:p>
        </p:txBody>
      </p:sp>
      <p:pic>
        <p:nvPicPr>
          <p:cNvPr id="8" name="Picture 7" descr="Text&#10;&#10;Description automatically generated">
            <a:extLst>
              <a:ext uri="{FF2B5EF4-FFF2-40B4-BE49-F238E27FC236}">
                <a16:creationId xmlns:a16="http://schemas.microsoft.com/office/drawing/2014/main" id="{67ACC711-8108-E61F-E7A4-DEC2C19C940C}"/>
              </a:ext>
            </a:extLst>
          </p:cNvPr>
          <p:cNvPicPr>
            <a:picLocks noChangeAspect="1"/>
          </p:cNvPicPr>
          <p:nvPr/>
        </p:nvPicPr>
        <p:blipFill>
          <a:blip r:embed="rId6"/>
          <a:stretch>
            <a:fillRect/>
          </a:stretch>
        </p:blipFill>
        <p:spPr>
          <a:xfrm>
            <a:off x="5457524" y="855764"/>
            <a:ext cx="6256309" cy="1558949"/>
          </a:xfrm>
          <a:prstGeom prst="rect">
            <a:avLst/>
          </a:prstGeom>
        </p:spPr>
      </p:pic>
      <p:pic>
        <p:nvPicPr>
          <p:cNvPr id="12" name="Picture 11" descr="Text&#10;&#10;Description automatically generated">
            <a:extLst>
              <a:ext uri="{FF2B5EF4-FFF2-40B4-BE49-F238E27FC236}">
                <a16:creationId xmlns:a16="http://schemas.microsoft.com/office/drawing/2014/main" id="{E08972EE-ABDC-AB49-5075-C2D214CD3638}"/>
              </a:ext>
            </a:extLst>
          </p:cNvPr>
          <p:cNvPicPr>
            <a:picLocks noChangeAspect="1"/>
          </p:cNvPicPr>
          <p:nvPr/>
        </p:nvPicPr>
        <p:blipFill>
          <a:blip r:embed="rId7"/>
          <a:stretch>
            <a:fillRect/>
          </a:stretch>
        </p:blipFill>
        <p:spPr>
          <a:xfrm>
            <a:off x="5457523" y="2759750"/>
            <a:ext cx="6256309" cy="2334597"/>
          </a:xfrm>
          <a:prstGeom prst="rect">
            <a:avLst/>
          </a:prstGeom>
        </p:spPr>
      </p:pic>
      <p:sp>
        <p:nvSpPr>
          <p:cNvPr id="19" name="TextBox 18">
            <a:extLst>
              <a:ext uri="{FF2B5EF4-FFF2-40B4-BE49-F238E27FC236}">
                <a16:creationId xmlns:a16="http://schemas.microsoft.com/office/drawing/2014/main" id="{3710918C-B415-448F-208D-1CBF15D28BDF}"/>
              </a:ext>
            </a:extLst>
          </p:cNvPr>
          <p:cNvSpPr txBox="1"/>
          <p:nvPr/>
        </p:nvSpPr>
        <p:spPr>
          <a:xfrm>
            <a:off x="606669" y="1267759"/>
            <a:ext cx="4687226" cy="2031325"/>
          </a:xfrm>
          <a:prstGeom prst="rect">
            <a:avLst/>
          </a:prstGeom>
          <a:noFill/>
        </p:spPr>
        <p:txBody>
          <a:bodyPr wrap="square" rtlCol="0">
            <a:spAutoFit/>
          </a:bodyPr>
          <a:lstStyle/>
          <a:p>
            <a:r>
              <a:rPr lang="en-IN" sz="1400" b="0" i="0" dirty="0">
                <a:solidFill>
                  <a:srgbClr val="000000"/>
                </a:solidFill>
                <a:effectLst/>
                <a:latin typeface="+mj-lt"/>
              </a:rPr>
              <a:t>Using SSG allows you to create pages on build time ahead of a user’s request. If a page has </a:t>
            </a:r>
            <a:r>
              <a:rPr lang="en-IN" sz="1400" b="0" i="0" u="none" strike="noStrike" dirty="0">
                <a:effectLst/>
                <a:latin typeface="+mj-lt"/>
                <a:hlinkClick r:id="rId8">
                  <a:extLst>
                    <a:ext uri="{A12FA001-AC4F-418D-AE19-62706E023703}">
                      <ahyp:hlinkClr xmlns:ahyp="http://schemas.microsoft.com/office/drawing/2018/hyperlinkcolor" val="tx"/>
                    </a:ext>
                  </a:extLst>
                </a:hlinkClick>
              </a:rPr>
              <a:t>Dynamic Routes</a:t>
            </a:r>
            <a:r>
              <a:rPr lang="en-IN" sz="1400" b="0" i="0" dirty="0">
                <a:solidFill>
                  <a:srgbClr val="000000"/>
                </a:solidFill>
                <a:effectLst/>
                <a:latin typeface="+mj-lt"/>
              </a:rPr>
              <a:t> and uses </a:t>
            </a:r>
            <a:r>
              <a:rPr lang="en-IN" sz="1400" b="1" u="sng" dirty="0" err="1">
                <a:latin typeface="+mj-lt"/>
              </a:rPr>
              <a:t>getStaticProps</a:t>
            </a:r>
            <a:r>
              <a:rPr lang="en-IN" sz="1400" b="0" i="0" dirty="0">
                <a:solidFill>
                  <a:srgbClr val="000000"/>
                </a:solidFill>
                <a:effectLst/>
                <a:latin typeface="+mj-lt"/>
              </a:rPr>
              <a:t>, it needs to define a list of paths to be statically generated.</a:t>
            </a:r>
          </a:p>
          <a:p>
            <a:endParaRPr lang="en-IN" sz="1400" dirty="0">
              <a:solidFill>
                <a:srgbClr val="000000"/>
              </a:solidFill>
              <a:latin typeface="+mj-lt"/>
            </a:endParaRPr>
          </a:p>
          <a:p>
            <a:r>
              <a:rPr lang="en-IN" sz="1400" b="0" i="0" dirty="0">
                <a:solidFill>
                  <a:srgbClr val="000000"/>
                </a:solidFill>
                <a:effectLst/>
                <a:latin typeface="+mj-lt"/>
              </a:rPr>
              <a:t>When you export a function called </a:t>
            </a:r>
            <a:r>
              <a:rPr lang="en-IN" sz="1400" b="1" u="sng" dirty="0" err="1">
                <a:latin typeface="+mj-lt"/>
              </a:rPr>
              <a:t>getStaticPaths</a:t>
            </a:r>
            <a:r>
              <a:rPr lang="en-IN" sz="1400" b="0" i="0" dirty="0">
                <a:solidFill>
                  <a:srgbClr val="000000"/>
                </a:solidFill>
                <a:effectLst/>
                <a:latin typeface="+mj-lt"/>
              </a:rPr>
              <a:t>(Static Site Generation) from a page that uses dynamic routes, </a:t>
            </a:r>
            <a:r>
              <a:rPr lang="en-IN" sz="1400" b="0" i="0" dirty="0" err="1">
                <a:solidFill>
                  <a:srgbClr val="000000"/>
                </a:solidFill>
                <a:effectLst/>
                <a:latin typeface="+mj-lt"/>
              </a:rPr>
              <a:t>Next.js</a:t>
            </a:r>
            <a:r>
              <a:rPr lang="en-IN" sz="1400" b="0" i="0" dirty="0">
                <a:solidFill>
                  <a:srgbClr val="000000"/>
                </a:solidFill>
                <a:effectLst/>
                <a:latin typeface="+mj-lt"/>
              </a:rPr>
              <a:t> will statically pre-render all the paths specified by </a:t>
            </a:r>
            <a:r>
              <a:rPr lang="en-IN" sz="1400" b="1" u="sng" dirty="0" err="1">
                <a:latin typeface="+mj-lt"/>
              </a:rPr>
              <a:t>getStaticPaths</a:t>
            </a:r>
            <a:r>
              <a:rPr lang="en-IN" sz="1400" b="0" i="0" dirty="0">
                <a:solidFill>
                  <a:srgbClr val="000000"/>
                </a:solidFill>
                <a:effectLst/>
                <a:latin typeface="+mj-lt"/>
              </a:rPr>
              <a:t>.</a:t>
            </a:r>
            <a:endParaRPr lang="en-US" sz="1400" dirty="0">
              <a:latin typeface="+mj-lt"/>
            </a:endParaRPr>
          </a:p>
        </p:txBody>
      </p:sp>
    </p:spTree>
    <p:extLst>
      <p:ext uri="{BB962C8B-B14F-4D97-AF65-F5344CB8AC3E}">
        <p14:creationId xmlns:p14="http://schemas.microsoft.com/office/powerpoint/2010/main" val="2573062865"/>
      </p:ext>
    </p:extLst>
  </p:cSld>
  <p:clrMapOvr>
    <a:masterClrMapping/>
  </p:clrMapOvr>
  <p:transition spd="slow">
    <p:comb/>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22</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10817352" cy="422031"/>
          </a:xfrm>
        </p:spPr>
        <p:txBody>
          <a:bodyPr/>
          <a:lstStyle/>
          <a:p>
            <a:r>
              <a:rPr lang="en-GB" b="1" dirty="0">
                <a:latin typeface="+mj-lt"/>
              </a:rPr>
              <a:t>ISG/ISR – Incremental Site Generation/Regeneration</a:t>
            </a:r>
          </a:p>
        </p:txBody>
      </p:sp>
      <p:sp>
        <p:nvSpPr>
          <p:cNvPr id="9" name="TextBox 8">
            <a:extLst>
              <a:ext uri="{FF2B5EF4-FFF2-40B4-BE49-F238E27FC236}">
                <a16:creationId xmlns:a16="http://schemas.microsoft.com/office/drawing/2014/main" id="{2F8EE908-6651-5D03-E26A-A7222F33E8D4}"/>
              </a:ext>
            </a:extLst>
          </p:cNvPr>
          <p:cNvSpPr txBox="1"/>
          <p:nvPr/>
        </p:nvSpPr>
        <p:spPr>
          <a:xfrm>
            <a:off x="606668" y="1242416"/>
            <a:ext cx="10559561" cy="738664"/>
          </a:xfrm>
          <a:prstGeom prst="rect">
            <a:avLst/>
          </a:prstGeom>
          <a:noFill/>
        </p:spPr>
        <p:txBody>
          <a:bodyPr wrap="square" rtlCol="0">
            <a:spAutoFit/>
          </a:bodyPr>
          <a:lstStyle/>
          <a:p>
            <a:r>
              <a:rPr lang="en-IN" sz="1400" b="0" i="0" dirty="0" err="1">
                <a:solidFill>
                  <a:srgbClr val="000000"/>
                </a:solidFill>
                <a:effectLst/>
                <a:latin typeface="+mj-lt"/>
              </a:rPr>
              <a:t>Next.js</a:t>
            </a:r>
            <a:r>
              <a:rPr lang="en-IN" sz="1400" b="0" i="0" dirty="0">
                <a:solidFill>
                  <a:srgbClr val="000000"/>
                </a:solidFill>
                <a:effectLst/>
                <a:latin typeface="+mj-lt"/>
              </a:rPr>
              <a:t> allows you to create or update static pages </a:t>
            </a:r>
            <a:r>
              <a:rPr lang="en-IN" sz="1400" b="0" i="1" dirty="0">
                <a:solidFill>
                  <a:srgbClr val="000000"/>
                </a:solidFill>
                <a:effectLst/>
                <a:latin typeface="+mj-lt"/>
              </a:rPr>
              <a:t>after</a:t>
            </a:r>
            <a:r>
              <a:rPr lang="en-IN" sz="1400" b="0" i="0" dirty="0">
                <a:solidFill>
                  <a:srgbClr val="000000"/>
                </a:solidFill>
                <a:effectLst/>
                <a:latin typeface="+mj-lt"/>
              </a:rPr>
              <a:t> you’ve built your site. Incremental Static Regeneration (ISR) enables you to use static-generation on a per-page basis, </a:t>
            </a:r>
            <a:r>
              <a:rPr lang="en-IN" sz="1400" b="1" i="0" dirty="0">
                <a:solidFill>
                  <a:srgbClr val="000000"/>
                </a:solidFill>
                <a:effectLst/>
                <a:latin typeface="+mj-lt"/>
              </a:rPr>
              <a:t>without needing to rebuild the entire site</a:t>
            </a:r>
            <a:r>
              <a:rPr lang="en-IN" sz="1400" b="0" i="0" dirty="0">
                <a:solidFill>
                  <a:srgbClr val="000000"/>
                </a:solidFill>
                <a:effectLst/>
                <a:latin typeface="+mj-lt"/>
              </a:rPr>
              <a:t>. With ISR, you can retain the benefits of static while scaling to millions of pages.</a:t>
            </a:r>
            <a:endParaRPr lang="en-US" sz="1400" dirty="0">
              <a:latin typeface="+mj-lt"/>
            </a:endParaRPr>
          </a:p>
        </p:txBody>
      </p:sp>
      <p:pic>
        <p:nvPicPr>
          <p:cNvPr id="11" name="Picture 10" descr="Text&#10;&#10;Description automatically generated">
            <a:extLst>
              <a:ext uri="{FF2B5EF4-FFF2-40B4-BE49-F238E27FC236}">
                <a16:creationId xmlns:a16="http://schemas.microsoft.com/office/drawing/2014/main" id="{DEC21AF1-11C9-D554-D3D2-572C32517669}"/>
              </a:ext>
            </a:extLst>
          </p:cNvPr>
          <p:cNvPicPr>
            <a:picLocks noChangeAspect="1"/>
          </p:cNvPicPr>
          <p:nvPr/>
        </p:nvPicPr>
        <p:blipFill>
          <a:blip r:embed="rId6"/>
          <a:stretch>
            <a:fillRect/>
          </a:stretch>
        </p:blipFill>
        <p:spPr>
          <a:xfrm>
            <a:off x="685800" y="2211903"/>
            <a:ext cx="5309428" cy="3403681"/>
          </a:xfrm>
          <a:prstGeom prst="rect">
            <a:avLst/>
          </a:prstGeom>
        </p:spPr>
      </p:pic>
      <p:pic>
        <p:nvPicPr>
          <p:cNvPr id="15" name="Picture 14" descr="Text&#10;&#10;Description automatically generated">
            <a:extLst>
              <a:ext uri="{FF2B5EF4-FFF2-40B4-BE49-F238E27FC236}">
                <a16:creationId xmlns:a16="http://schemas.microsoft.com/office/drawing/2014/main" id="{8F0FCB83-9C88-F13A-E0E3-07AC0177ABC4}"/>
              </a:ext>
            </a:extLst>
          </p:cNvPr>
          <p:cNvPicPr>
            <a:picLocks noChangeAspect="1"/>
          </p:cNvPicPr>
          <p:nvPr/>
        </p:nvPicPr>
        <p:blipFill>
          <a:blip r:embed="rId7"/>
          <a:stretch>
            <a:fillRect/>
          </a:stretch>
        </p:blipFill>
        <p:spPr>
          <a:xfrm>
            <a:off x="6534202" y="2230022"/>
            <a:ext cx="4632027" cy="3403681"/>
          </a:xfrm>
          <a:prstGeom prst="rect">
            <a:avLst/>
          </a:prstGeom>
        </p:spPr>
      </p:pic>
    </p:spTree>
    <p:extLst>
      <p:ext uri="{BB962C8B-B14F-4D97-AF65-F5344CB8AC3E}">
        <p14:creationId xmlns:p14="http://schemas.microsoft.com/office/powerpoint/2010/main" val="3752634969"/>
      </p:ext>
    </p:extLst>
  </p:cSld>
  <p:clrMapOvr>
    <a:masterClrMapping/>
  </p:clrMapOvr>
  <p:transition spd="slow">
    <p:comb/>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a:xfrm>
            <a:off x="11228832" y="6379696"/>
            <a:ext cx="274320" cy="92333"/>
          </a:xfrm>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23</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10817352" cy="422031"/>
          </a:xfrm>
        </p:spPr>
        <p:txBody>
          <a:bodyPr/>
          <a:lstStyle/>
          <a:p>
            <a:r>
              <a:rPr lang="en-GB" b="1" dirty="0">
                <a:latin typeface="+mj-lt"/>
              </a:rPr>
              <a:t>Bonus – On Demand Revalidation</a:t>
            </a:r>
          </a:p>
        </p:txBody>
      </p:sp>
      <p:sp>
        <p:nvSpPr>
          <p:cNvPr id="9" name="TextBox 8">
            <a:extLst>
              <a:ext uri="{FF2B5EF4-FFF2-40B4-BE49-F238E27FC236}">
                <a16:creationId xmlns:a16="http://schemas.microsoft.com/office/drawing/2014/main" id="{2F8EE908-6651-5D03-E26A-A7222F33E8D4}"/>
              </a:ext>
            </a:extLst>
          </p:cNvPr>
          <p:cNvSpPr txBox="1"/>
          <p:nvPr/>
        </p:nvSpPr>
        <p:spPr>
          <a:xfrm>
            <a:off x="606668" y="1312752"/>
            <a:ext cx="4523597" cy="954107"/>
          </a:xfrm>
          <a:prstGeom prst="rect">
            <a:avLst/>
          </a:prstGeom>
          <a:noFill/>
        </p:spPr>
        <p:txBody>
          <a:bodyPr wrap="square" rtlCol="0">
            <a:spAutoFit/>
          </a:bodyPr>
          <a:lstStyle/>
          <a:p>
            <a:pPr algn="l"/>
            <a:r>
              <a:rPr lang="en-IN" sz="1400" b="0" i="0" dirty="0">
                <a:solidFill>
                  <a:srgbClr val="000000"/>
                </a:solidFill>
                <a:effectLst/>
                <a:latin typeface="+mj-lt"/>
              </a:rPr>
              <a:t>Starting with </a:t>
            </a:r>
            <a:r>
              <a:rPr lang="en-IN" sz="1400" b="0" i="1" dirty="0">
                <a:solidFill>
                  <a:srgbClr val="000000"/>
                </a:solidFill>
                <a:effectLst/>
                <a:latin typeface="+mj-lt"/>
              </a:rPr>
              <a:t>v12.2.0, </a:t>
            </a:r>
            <a:r>
              <a:rPr lang="en-IN" sz="1400" b="0" i="1" dirty="0" err="1">
                <a:solidFill>
                  <a:srgbClr val="000000"/>
                </a:solidFill>
                <a:effectLst/>
                <a:latin typeface="+mj-lt"/>
              </a:rPr>
              <a:t>Next.js</a:t>
            </a:r>
            <a:r>
              <a:rPr lang="en-IN" sz="1400" b="0" i="1" dirty="0">
                <a:solidFill>
                  <a:srgbClr val="000000"/>
                </a:solidFill>
                <a:effectLst/>
                <a:latin typeface="+mj-lt"/>
              </a:rPr>
              <a:t> </a:t>
            </a:r>
            <a:r>
              <a:rPr lang="en-IN" sz="1400" b="0" i="0" dirty="0">
                <a:solidFill>
                  <a:srgbClr val="000000"/>
                </a:solidFill>
                <a:effectLst/>
                <a:latin typeface="+mj-lt"/>
              </a:rPr>
              <a:t>supports On-Demand Incremental Static Regeneration to manually purge the </a:t>
            </a:r>
            <a:r>
              <a:rPr lang="en-IN" sz="1400" b="0" i="0" dirty="0" err="1">
                <a:solidFill>
                  <a:srgbClr val="000000"/>
                </a:solidFill>
                <a:effectLst/>
                <a:latin typeface="+mj-lt"/>
              </a:rPr>
              <a:t>Next.js</a:t>
            </a:r>
            <a:r>
              <a:rPr lang="en-IN" sz="1400" b="0" i="0" dirty="0">
                <a:solidFill>
                  <a:srgbClr val="000000"/>
                </a:solidFill>
                <a:effectLst/>
                <a:latin typeface="+mj-lt"/>
              </a:rPr>
              <a:t> cache for a specific page. This makes it easier to update your site when:</a:t>
            </a:r>
          </a:p>
        </p:txBody>
      </p:sp>
      <p:sp>
        <p:nvSpPr>
          <p:cNvPr id="7" name="TextBox 6">
            <a:extLst>
              <a:ext uri="{FF2B5EF4-FFF2-40B4-BE49-F238E27FC236}">
                <a16:creationId xmlns:a16="http://schemas.microsoft.com/office/drawing/2014/main" id="{8379BACF-E9E3-CFA8-7D5B-5F61A8692E08}"/>
              </a:ext>
            </a:extLst>
          </p:cNvPr>
          <p:cNvSpPr txBox="1"/>
          <p:nvPr/>
        </p:nvSpPr>
        <p:spPr>
          <a:xfrm>
            <a:off x="606668" y="2453720"/>
            <a:ext cx="4282966" cy="954107"/>
          </a:xfrm>
          <a:prstGeom prst="rect">
            <a:avLst/>
          </a:prstGeom>
          <a:noFill/>
        </p:spPr>
        <p:txBody>
          <a:bodyPr wrap="square" rtlCol="0">
            <a:spAutoFit/>
          </a:bodyPr>
          <a:lstStyle/>
          <a:p>
            <a:pPr marL="285750" indent="-285750" algn="l">
              <a:buFont typeface="Arial" panose="020B0604020202020204" pitchFamily="34" charset="0"/>
              <a:buChar char="•"/>
            </a:pPr>
            <a:r>
              <a:rPr lang="en-IN" sz="1400" b="0" i="0" dirty="0">
                <a:solidFill>
                  <a:srgbClr val="000000"/>
                </a:solidFill>
                <a:effectLst/>
                <a:latin typeface="+mj-lt"/>
              </a:rPr>
              <a:t>Content from your headless CMS is created or updated</a:t>
            </a:r>
          </a:p>
          <a:p>
            <a:pPr marL="285750" indent="-285750" algn="l">
              <a:buFont typeface="Arial" panose="020B0604020202020204" pitchFamily="34" charset="0"/>
              <a:buChar char="•"/>
            </a:pPr>
            <a:r>
              <a:rPr lang="en-IN" sz="1400" b="0" i="0" dirty="0">
                <a:solidFill>
                  <a:srgbClr val="000000"/>
                </a:solidFill>
                <a:effectLst/>
                <a:latin typeface="+mj-lt"/>
              </a:rPr>
              <a:t>Ecommerce metadata changes (price, description, category, reviews, etc.)</a:t>
            </a:r>
          </a:p>
        </p:txBody>
      </p:sp>
      <p:pic>
        <p:nvPicPr>
          <p:cNvPr id="10" name="Picture 9" descr="Text&#10;&#10;Description automatically generated">
            <a:extLst>
              <a:ext uri="{FF2B5EF4-FFF2-40B4-BE49-F238E27FC236}">
                <a16:creationId xmlns:a16="http://schemas.microsoft.com/office/drawing/2014/main" id="{262A2989-D08A-DDDB-C9EA-812EC59B761F}"/>
              </a:ext>
            </a:extLst>
          </p:cNvPr>
          <p:cNvPicPr>
            <a:picLocks noChangeAspect="1"/>
          </p:cNvPicPr>
          <p:nvPr/>
        </p:nvPicPr>
        <p:blipFill>
          <a:blip r:embed="rId6"/>
          <a:stretch>
            <a:fillRect/>
          </a:stretch>
        </p:blipFill>
        <p:spPr>
          <a:xfrm>
            <a:off x="5243143" y="1240006"/>
            <a:ext cx="6749328" cy="5066944"/>
          </a:xfrm>
          <a:prstGeom prst="rect">
            <a:avLst/>
          </a:prstGeom>
        </p:spPr>
      </p:pic>
    </p:spTree>
    <p:extLst>
      <p:ext uri="{BB962C8B-B14F-4D97-AF65-F5344CB8AC3E}">
        <p14:creationId xmlns:p14="http://schemas.microsoft.com/office/powerpoint/2010/main" val="498986254"/>
      </p:ext>
    </p:extLst>
  </p:cSld>
  <p:clrMapOvr>
    <a:masterClrMapping/>
  </p:clrMapOvr>
  <p:transition spd="slow">
    <p:comb/>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A2783-AD02-DA6E-2DEA-36C0FFC28B24}"/>
              </a:ext>
            </a:extLst>
          </p:cNvPr>
          <p:cNvSpPr>
            <a:spLocks noGrp="1"/>
          </p:cNvSpPr>
          <p:nvPr>
            <p:ph type="ctrTitle"/>
          </p:nvPr>
        </p:nvSpPr>
        <p:spPr/>
        <p:txBody>
          <a:bodyPr/>
          <a:lstStyle/>
          <a:p>
            <a:r>
              <a:rPr lang="en-US" b="1">
                <a:latin typeface="Futura Next DemiBold" panose="020B0602020204020303" pitchFamily="34" charset="77"/>
              </a:rPr>
              <a:t>Thank You </a:t>
            </a:r>
            <a:br>
              <a:rPr lang="en-US"/>
            </a:br>
            <a:br>
              <a:rPr lang="en-US"/>
            </a:br>
            <a:r>
              <a:rPr lang="en-US"/>
              <a:t>Questions &amp; Feedback</a:t>
            </a:r>
          </a:p>
        </p:txBody>
      </p:sp>
      <p:sp>
        <p:nvSpPr>
          <p:cNvPr id="3" name="Slide Number Placeholder 2">
            <a:extLst>
              <a:ext uri="{FF2B5EF4-FFF2-40B4-BE49-F238E27FC236}">
                <a16:creationId xmlns:a16="http://schemas.microsoft.com/office/drawing/2014/main" id="{465518DD-B9B9-DCDC-57D1-6DC939279862}"/>
              </a:ext>
            </a:extLst>
          </p:cNvPr>
          <p:cNvSpPr>
            <a:spLocks noGrp="1"/>
          </p:cNvSpPr>
          <p:nvPr>
            <p:ph type="sldNum" sz="quarter" idx="10"/>
          </p:nvPr>
        </p:nvSpPr>
        <p:spPr/>
        <p:txBody>
          <a:bodyPr/>
          <a:lstStyle/>
          <a:p>
            <a:fld id="{58B792A5-9BAE-6942-BFE1-9FCDB51EA51E}" type="slidenum">
              <a:rPr lang="en-US" smtClean="0"/>
              <a:pPr/>
              <a:t>24</a:t>
            </a:fld>
            <a:endParaRPr lang="en-US"/>
          </a:p>
        </p:txBody>
      </p:sp>
    </p:spTree>
    <p:extLst>
      <p:ext uri="{BB962C8B-B14F-4D97-AF65-F5344CB8AC3E}">
        <p14:creationId xmlns:p14="http://schemas.microsoft.com/office/powerpoint/2010/main" val="4024603238"/>
      </p:ext>
    </p:extLst>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912B1-0075-0CF1-C54F-585E7D1F7405}"/>
              </a:ext>
            </a:extLst>
          </p:cNvPr>
          <p:cNvPicPr>
            <a:picLocks noChangeAspect="1"/>
          </p:cNvPicPr>
          <p:nvPr/>
        </p:nvPicPr>
        <p:blipFill>
          <a:blip r:embed="rId3"/>
          <a:stretch>
            <a:fillRect/>
          </a:stretch>
        </p:blipFill>
        <p:spPr>
          <a:xfrm>
            <a:off x="0" y="4404280"/>
            <a:ext cx="3687396" cy="2453720"/>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3</a:t>
            </a:fld>
            <a:endParaRPr kumimoji="0" lang="en-US" sz="1200" b="0" i="0" u="none" strike="noStrike" cap="none" spc="0" normalizeH="0" baseline="0" noProof="0">
              <a:ln>
                <a:noFill/>
              </a:ln>
              <a:solidFill>
                <a:schemeClr val="tx1">
                  <a:tint val="75000"/>
                </a:schemeClr>
              </a:solidFill>
              <a:effectLst/>
              <a:uLnTx/>
              <a:uFillTx/>
              <a:latin typeface="+mn-lt"/>
            </a:endParaRPr>
          </a:p>
        </p:txBody>
      </p:sp>
      <p:graphicFrame>
        <p:nvGraphicFramePr>
          <p:cNvPr id="7" name="Table 6">
            <a:extLst>
              <a:ext uri="{FF2B5EF4-FFF2-40B4-BE49-F238E27FC236}">
                <a16:creationId xmlns:a16="http://schemas.microsoft.com/office/drawing/2014/main" id="{5F8FD66C-BBE6-E74C-9463-D132596E13D1}"/>
              </a:ext>
            </a:extLst>
          </p:cNvPr>
          <p:cNvGraphicFramePr>
            <a:graphicFrameLocks noGrp="1"/>
          </p:cNvGraphicFramePr>
          <p:nvPr>
            <p:extLst>
              <p:ext uri="{D42A27DB-BD31-4B8C-83A1-F6EECF244321}">
                <p14:modId xmlns:p14="http://schemas.microsoft.com/office/powerpoint/2010/main" val="336534142"/>
              </p:ext>
            </p:extLst>
          </p:nvPr>
        </p:nvGraphicFramePr>
        <p:xfrm>
          <a:off x="691243" y="1464184"/>
          <a:ext cx="8981395" cy="5170863"/>
        </p:xfrm>
        <a:graphic>
          <a:graphicData uri="http://schemas.openxmlformats.org/drawingml/2006/table">
            <a:tbl>
              <a:tblPr firstRow="1" bandRow="1">
                <a:tableStyleId>{5C22544A-7EE6-4342-B048-85BDC9FD1C3A}</a:tableStyleId>
              </a:tblPr>
              <a:tblGrid>
                <a:gridCol w="751795">
                  <a:extLst>
                    <a:ext uri="{9D8B030D-6E8A-4147-A177-3AD203B41FA5}">
                      <a16:colId xmlns:a16="http://schemas.microsoft.com/office/drawing/2014/main" val="91886989"/>
                    </a:ext>
                  </a:extLst>
                </a:gridCol>
                <a:gridCol w="8229600">
                  <a:extLst>
                    <a:ext uri="{9D8B030D-6E8A-4147-A177-3AD203B41FA5}">
                      <a16:colId xmlns:a16="http://schemas.microsoft.com/office/drawing/2014/main" val="638478627"/>
                    </a:ext>
                  </a:extLst>
                </a:gridCol>
              </a:tblGrid>
              <a:tr h="798795">
                <a:tc>
                  <a:txBody>
                    <a:bodyPr/>
                    <a:lstStyle/>
                    <a:p>
                      <a:pPr marL="0" algn="l" defTabSz="914400" rtl="0" eaLnBrk="1" latinLnBrk="0" hangingPunct="1">
                        <a:lnSpc>
                          <a:spcPct val="130000"/>
                        </a:lnSpc>
                        <a:spcAft>
                          <a:spcPts val="1000"/>
                        </a:spcAft>
                      </a:pPr>
                      <a:r>
                        <a:rPr lang="en-US" sz="4000" b="1" i="0" kern="1200" dirty="0">
                          <a:solidFill>
                            <a:schemeClr val="tx1"/>
                          </a:solidFill>
                          <a:latin typeface="Futura Next DemiBold" panose="020B0602020204020303" pitchFamily="34" charset="77"/>
                          <a:ea typeface="+mn-ea"/>
                          <a:cs typeface="+mn-cs"/>
                        </a:rPr>
                        <a:t>1</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r>
                        <a:rPr lang="en-US" sz="1800" b="0" i="0" kern="1200" dirty="0">
                          <a:solidFill>
                            <a:schemeClr val="tx1"/>
                          </a:solidFill>
                          <a:latin typeface="Futura Next Book" panose="020B0502020204020303" pitchFamily="34" charset="77"/>
                          <a:ea typeface="+mn-ea"/>
                          <a:cs typeface="+mn-cs"/>
                        </a:rPr>
                        <a:t>Different Page Rendering Strategies</a:t>
                      </a:r>
                      <a:endParaRPr lang="en-US" sz="1800" b="0" i="0" dirty="0">
                        <a:solidFill>
                          <a:schemeClr val="tx1"/>
                        </a:solidFill>
                        <a:latin typeface="Futura Next Book" panose="020B0502020204020303" pitchFamily="34" charset="77"/>
                      </a:endParaRP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46225498"/>
                  </a:ext>
                </a:extLst>
              </a:tr>
              <a:tr h="798795">
                <a:tc>
                  <a:txBody>
                    <a:bodyPr/>
                    <a:lstStyle/>
                    <a:p>
                      <a:pPr>
                        <a:lnSpc>
                          <a:spcPct val="130000"/>
                        </a:lnSpc>
                        <a:spcAft>
                          <a:spcPts val="1000"/>
                        </a:spcAft>
                      </a:pPr>
                      <a:r>
                        <a:rPr lang="en-US" sz="4000" b="1" i="0" dirty="0">
                          <a:solidFill>
                            <a:schemeClr val="tx1"/>
                          </a:solidFill>
                          <a:latin typeface="Futura Next DemiBold" panose="020B0602020204020303" pitchFamily="34" charset="77"/>
                        </a:rPr>
                        <a:t>2</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r>
                        <a:rPr lang="en-US" sz="1800" b="0" i="0" kern="1200" dirty="0">
                          <a:solidFill>
                            <a:schemeClr val="tx1"/>
                          </a:solidFill>
                          <a:latin typeface="Futura Next Book" panose="020B0502020204020303" pitchFamily="34" charset="77"/>
                          <a:ea typeface="+mn-ea"/>
                          <a:cs typeface="+mn-cs"/>
                        </a:rPr>
                        <a:t>Architecture of CSR, SSR, SSG, ISR</a:t>
                      </a: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42398965"/>
                  </a:ext>
                </a:extLst>
              </a:tr>
              <a:tr h="726787">
                <a:tc>
                  <a:txBody>
                    <a:bodyPr/>
                    <a:lstStyle/>
                    <a:p>
                      <a:pPr>
                        <a:lnSpc>
                          <a:spcPct val="130000"/>
                        </a:lnSpc>
                        <a:spcAft>
                          <a:spcPts val="1000"/>
                        </a:spcAft>
                      </a:pPr>
                      <a:r>
                        <a:rPr lang="en-US" sz="4000" b="1" i="0">
                          <a:solidFill>
                            <a:schemeClr val="tx1"/>
                          </a:solidFill>
                          <a:latin typeface="Futura Next DemiBold" panose="020B0602020204020303" pitchFamily="34" charset="77"/>
                        </a:rPr>
                        <a:t>3</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r>
                        <a:rPr lang="en-US" sz="1800" b="0" i="0" kern="1200" dirty="0">
                          <a:solidFill>
                            <a:schemeClr val="tx1"/>
                          </a:solidFill>
                          <a:latin typeface="Futura Next Book" panose="020B0502020204020303" pitchFamily="34" charset="77"/>
                          <a:ea typeface="+mn-ea"/>
                          <a:cs typeface="+mn-cs"/>
                        </a:rPr>
                        <a:t>Use Cases with </a:t>
                      </a:r>
                      <a:r>
                        <a:rPr lang="en-US" sz="1800" b="0" i="0" kern="1200" dirty="0" err="1">
                          <a:solidFill>
                            <a:schemeClr val="tx1"/>
                          </a:solidFill>
                          <a:latin typeface="Futura Next Book" panose="020B0502020204020303" pitchFamily="34" charset="77"/>
                          <a:ea typeface="+mn-ea"/>
                          <a:cs typeface="+mn-cs"/>
                        </a:rPr>
                        <a:t>NextJs</a:t>
                      </a:r>
                      <a:endParaRPr lang="en-US" sz="1800" b="0" i="0" kern="1200" dirty="0">
                        <a:solidFill>
                          <a:schemeClr val="tx1"/>
                        </a:solidFill>
                        <a:latin typeface="Futura Next Book" panose="020B0502020204020303" pitchFamily="34" charset="77"/>
                        <a:ea typeface="+mn-ea"/>
                        <a:cs typeface="+mn-cs"/>
                      </a:endParaRP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58619766"/>
                  </a:ext>
                </a:extLst>
              </a:tr>
              <a:tr h="798795">
                <a:tc>
                  <a:txBody>
                    <a:bodyPr/>
                    <a:lstStyle/>
                    <a:p>
                      <a:pPr>
                        <a:lnSpc>
                          <a:spcPct val="130000"/>
                        </a:lnSpc>
                        <a:spcAft>
                          <a:spcPts val="1000"/>
                        </a:spcAft>
                      </a:pPr>
                      <a:r>
                        <a:rPr lang="en-US" sz="4000" b="1" i="0" dirty="0">
                          <a:solidFill>
                            <a:schemeClr val="tx1"/>
                          </a:solidFill>
                          <a:latin typeface="Futura Next DemiBold" panose="020B0602020204020303" pitchFamily="34" charset="77"/>
                        </a:rPr>
                        <a:t>4</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r>
                        <a:rPr lang="en-US" sz="1800" b="0" i="0" kern="1200" dirty="0">
                          <a:solidFill>
                            <a:schemeClr val="tx1"/>
                          </a:solidFill>
                          <a:latin typeface="Futura Next Book" panose="020B0502020204020303" pitchFamily="34" charset="77"/>
                          <a:ea typeface="+mn-ea"/>
                          <a:cs typeface="+mn-cs"/>
                        </a:rPr>
                        <a:t>Q&amp;A</a:t>
                      </a: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1785068863"/>
                  </a:ext>
                </a:extLst>
              </a:tr>
              <a:tr h="798795">
                <a:tc>
                  <a:txBody>
                    <a:bodyPr/>
                    <a:lstStyle/>
                    <a:p>
                      <a:pPr>
                        <a:lnSpc>
                          <a:spcPct val="130000"/>
                        </a:lnSpc>
                        <a:spcAft>
                          <a:spcPts val="1000"/>
                        </a:spcAft>
                      </a:pPr>
                      <a:endParaRPr lang="en-US" sz="4000" b="1" i="0" dirty="0">
                        <a:solidFill>
                          <a:schemeClr val="tx1"/>
                        </a:solidFill>
                        <a:latin typeface="Futura Next DemiBold" panose="020B0602020204020303" pitchFamily="34" charset="77"/>
                      </a:endParaRP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endParaRPr lang="en-US" sz="1800" b="0" i="0" kern="1200" dirty="0">
                        <a:solidFill>
                          <a:schemeClr val="tx1"/>
                        </a:solidFill>
                        <a:latin typeface="Futura Next Book" panose="020B0502020204020303" pitchFamily="34" charset="77"/>
                        <a:ea typeface="+mn-ea"/>
                        <a:cs typeface="+mn-cs"/>
                      </a:endParaRP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2087322453"/>
                  </a:ext>
                </a:extLst>
              </a:tr>
              <a:tr h="724503">
                <a:tc gridSpan="2">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endParaRPr lang="en-US" sz="2000" b="0" i="0" dirty="0">
                        <a:solidFill>
                          <a:schemeClr val="accent1"/>
                        </a:solidFill>
                        <a:latin typeface="FUTURANEXT-MEDIUM" panose="020B0602020204020303" pitchFamily="34" charset="77"/>
                      </a:endParaRPr>
                    </a:p>
                  </a:txBody>
                  <a:tcPr marL="0" marR="97700" marT="324000" marB="15385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lang="en-US" sz="1600" b="0" i="0" kern="1200">
                          <a:solidFill>
                            <a:schemeClr val="bg2"/>
                          </a:solidFill>
                          <a:latin typeface="Futura Next Book" panose="020B0502020204020303" pitchFamily="34" charset="77"/>
                          <a:ea typeface="+mn-ea"/>
                          <a:cs typeface="+mn-cs"/>
                        </a:rPr>
                        <a:t>Latest status of QE Accelerators</a:t>
                      </a:r>
                    </a:p>
                  </a:txBody>
                  <a:tcPr marT="144000" marB="144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7620402"/>
                  </a:ext>
                </a:extLst>
              </a:tr>
            </a:tbl>
          </a:graphicData>
        </a:graphic>
      </p:graphicFrame>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p:txBody>
          <a:bodyPr/>
          <a:lstStyle/>
          <a:p>
            <a:r>
              <a:rPr lang="en-GB" b="1" dirty="0">
                <a:latin typeface="+mj-lt"/>
              </a:rPr>
              <a:t>Agenda</a:t>
            </a:r>
            <a:endParaRPr lang="en-GB" dirty="0">
              <a:latin typeface="+mj-lt"/>
            </a:endParaRPr>
          </a:p>
        </p:txBody>
      </p:sp>
      <p:pic>
        <p:nvPicPr>
          <p:cNvPr id="6" name="Picture 5">
            <a:extLst>
              <a:ext uri="{FF2B5EF4-FFF2-40B4-BE49-F238E27FC236}">
                <a16:creationId xmlns:a16="http://schemas.microsoft.com/office/drawing/2014/main" id="{ED095786-46BA-0555-26A7-9BE56C4C73F8}"/>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10" name="Picture 9" descr="Logo, company name&#10;&#10;Description automatically generated">
            <a:extLst>
              <a:ext uri="{FF2B5EF4-FFF2-40B4-BE49-F238E27FC236}">
                <a16:creationId xmlns:a16="http://schemas.microsoft.com/office/drawing/2014/main" id="{EB062E1A-EC92-73B4-0287-C0AFD12C904A}"/>
              </a:ext>
            </a:extLst>
          </p:cNvPr>
          <p:cNvPicPr>
            <a:picLocks noChangeAspect="1"/>
          </p:cNvPicPr>
          <p:nvPr/>
        </p:nvPicPr>
        <p:blipFill>
          <a:blip r:embed="rId5"/>
          <a:stretch>
            <a:fillRect/>
          </a:stretch>
        </p:blipFill>
        <p:spPr>
          <a:xfrm>
            <a:off x="10502901" y="163509"/>
            <a:ext cx="663329" cy="360409"/>
          </a:xfrm>
          <a:prstGeom prst="rect">
            <a:avLst/>
          </a:prstGeom>
        </p:spPr>
      </p:pic>
      <p:pic>
        <p:nvPicPr>
          <p:cNvPr id="11" name="Picture 10">
            <a:extLst>
              <a:ext uri="{FF2B5EF4-FFF2-40B4-BE49-F238E27FC236}">
                <a16:creationId xmlns:a16="http://schemas.microsoft.com/office/drawing/2014/main" id="{4F096308-F419-41FB-7FE2-93A872CF285C}"/>
              </a:ext>
            </a:extLst>
          </p:cNvPr>
          <p:cNvPicPr>
            <a:picLocks noChangeAspect="1"/>
          </p:cNvPicPr>
          <p:nvPr/>
        </p:nvPicPr>
        <p:blipFill rotWithShape="1">
          <a:blip r:embed="rId6">
            <a:lum bright="-10000"/>
          </a:blip>
          <a:srcRect l="58357" t="29290" b="41697"/>
          <a:stretch/>
        </p:blipFill>
        <p:spPr>
          <a:xfrm>
            <a:off x="7063041" y="4637399"/>
            <a:ext cx="4846339" cy="2219221"/>
          </a:xfrm>
          <a:prstGeom prst="rect">
            <a:avLst/>
          </a:prstGeom>
          <a:noFill/>
        </p:spPr>
      </p:pic>
    </p:spTree>
    <p:extLst>
      <p:ext uri="{BB962C8B-B14F-4D97-AF65-F5344CB8AC3E}">
        <p14:creationId xmlns:p14="http://schemas.microsoft.com/office/powerpoint/2010/main" val="156997063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B10D593-E623-01C7-1BA2-8993177BFCA4}"/>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11" name="Picture 10">
            <a:extLst>
              <a:ext uri="{FF2B5EF4-FFF2-40B4-BE49-F238E27FC236}">
                <a16:creationId xmlns:a16="http://schemas.microsoft.com/office/drawing/2014/main" id="{15625437-2F78-AA2D-CE26-C35D28DC21EE}"/>
              </a:ext>
            </a:extLst>
          </p:cNvPr>
          <p:cNvPicPr>
            <a:picLocks noChangeAspect="1"/>
          </p:cNvPicPr>
          <p:nvPr/>
        </p:nvPicPr>
        <p:blipFill>
          <a:blip r:embed="rId4"/>
          <a:stretch>
            <a:fillRect/>
          </a:stretch>
        </p:blipFill>
        <p:spPr>
          <a:xfrm>
            <a:off x="0" y="4404280"/>
            <a:ext cx="3687396" cy="2453720"/>
          </a:xfrm>
          <a:prstGeom prst="rect">
            <a:avLst/>
          </a:prstGeom>
        </p:spPr>
      </p:pic>
      <p:sp>
        <p:nvSpPr>
          <p:cNvPr id="5" name="Title 4">
            <a:extLst>
              <a:ext uri="{FF2B5EF4-FFF2-40B4-BE49-F238E27FC236}">
                <a16:creationId xmlns:a16="http://schemas.microsoft.com/office/drawing/2014/main" id="{29A9C214-A02A-4546-9956-A259DB2635A6}"/>
              </a:ext>
            </a:extLst>
          </p:cNvPr>
          <p:cNvSpPr>
            <a:spLocks noGrp="1"/>
          </p:cNvSpPr>
          <p:nvPr>
            <p:ph type="title"/>
          </p:nvPr>
        </p:nvSpPr>
        <p:spPr>
          <a:xfrm>
            <a:off x="685800" y="685800"/>
            <a:ext cx="10817352" cy="375092"/>
          </a:xfrm>
        </p:spPr>
        <p:txBody>
          <a:bodyPr/>
          <a:lstStyle/>
          <a:p>
            <a:r>
              <a:rPr lang="en-GB" b="1" dirty="0">
                <a:latin typeface="+mj-lt"/>
              </a:rPr>
              <a:t>Different Page Generation Techniques</a:t>
            </a:r>
            <a:endParaRPr lang="en-GB" dirty="0">
              <a:latin typeface="+mj-lt"/>
            </a:endParaRPr>
          </a:p>
        </p:txBody>
      </p:sp>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4</a:t>
            </a:fld>
            <a:endParaRPr lang="en-US" dirty="0"/>
          </a:p>
        </p:txBody>
      </p:sp>
      <p:sp>
        <p:nvSpPr>
          <p:cNvPr id="30" name="TextBox 29">
            <a:extLst>
              <a:ext uri="{FF2B5EF4-FFF2-40B4-BE49-F238E27FC236}">
                <a16:creationId xmlns:a16="http://schemas.microsoft.com/office/drawing/2014/main" id="{0B53CC35-64D2-0241-B902-6B6F917030D4}"/>
              </a:ext>
            </a:extLst>
          </p:cNvPr>
          <p:cNvSpPr txBox="1"/>
          <p:nvPr/>
        </p:nvSpPr>
        <p:spPr>
          <a:xfrm>
            <a:off x="326229" y="3836735"/>
            <a:ext cx="2647934" cy="1265408"/>
          </a:xfrm>
          <a:prstGeom prst="rect">
            <a:avLst/>
          </a:prstGeom>
          <a:noFill/>
        </p:spPr>
        <p:txBody>
          <a:bodyPr wrap="square" lIns="91440" tIns="0" rIns="91440" bIns="45720" rtlCol="0" anchor="t">
            <a:noAutofit/>
          </a:bodyPr>
          <a:lstStyle/>
          <a:p>
            <a:pPr algn="ctr">
              <a:lnSpc>
                <a:spcPct val="130000"/>
              </a:lnSpc>
            </a:pPr>
            <a:r>
              <a:rPr lang="en-US" b="1" dirty="0">
                <a:latin typeface="+mj-lt"/>
              </a:rPr>
              <a:t>CSR – Client-Side Rendering</a:t>
            </a:r>
            <a:endParaRPr lang="en-US" dirty="0">
              <a:latin typeface="+mj-lt"/>
            </a:endParaRPr>
          </a:p>
        </p:txBody>
      </p:sp>
      <p:pic>
        <p:nvPicPr>
          <p:cNvPr id="1026" name="Picture 2">
            <a:extLst>
              <a:ext uri="{FF2B5EF4-FFF2-40B4-BE49-F238E27FC236}">
                <a16:creationId xmlns:a16="http://schemas.microsoft.com/office/drawing/2014/main" id="{7CB2B961-CA78-2CB6-F51B-8B5352F31E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066" y="2296884"/>
            <a:ext cx="1484459" cy="11321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295E7D9-849E-909C-951E-63E07ED46F16}"/>
              </a:ext>
            </a:extLst>
          </p:cNvPr>
          <p:cNvSpPr txBox="1"/>
          <p:nvPr/>
        </p:nvSpPr>
        <p:spPr>
          <a:xfrm>
            <a:off x="3302936" y="3836735"/>
            <a:ext cx="2647934" cy="1265408"/>
          </a:xfrm>
          <a:prstGeom prst="rect">
            <a:avLst/>
          </a:prstGeom>
          <a:noFill/>
        </p:spPr>
        <p:txBody>
          <a:bodyPr wrap="square" lIns="91440" tIns="0" rIns="91440" bIns="45720" rtlCol="0" anchor="t">
            <a:noAutofit/>
          </a:bodyPr>
          <a:lstStyle/>
          <a:p>
            <a:pPr algn="ctr">
              <a:lnSpc>
                <a:spcPct val="130000"/>
              </a:lnSpc>
            </a:pPr>
            <a:r>
              <a:rPr lang="en-US" b="1" dirty="0">
                <a:latin typeface="+mj-lt"/>
              </a:rPr>
              <a:t>SSR – Server-Side Rendering</a:t>
            </a:r>
            <a:endParaRPr lang="en-US" dirty="0">
              <a:latin typeface="+mj-lt"/>
            </a:endParaRPr>
          </a:p>
        </p:txBody>
      </p:sp>
      <p:sp>
        <p:nvSpPr>
          <p:cNvPr id="7" name="TextBox 6">
            <a:extLst>
              <a:ext uri="{FF2B5EF4-FFF2-40B4-BE49-F238E27FC236}">
                <a16:creationId xmlns:a16="http://schemas.microsoft.com/office/drawing/2014/main" id="{37D882F4-3475-72AE-998A-4362737AE5E3}"/>
              </a:ext>
            </a:extLst>
          </p:cNvPr>
          <p:cNvSpPr txBox="1"/>
          <p:nvPr/>
        </p:nvSpPr>
        <p:spPr>
          <a:xfrm>
            <a:off x="6120051" y="3836735"/>
            <a:ext cx="2647934" cy="1265408"/>
          </a:xfrm>
          <a:prstGeom prst="rect">
            <a:avLst/>
          </a:prstGeom>
          <a:noFill/>
        </p:spPr>
        <p:txBody>
          <a:bodyPr wrap="square" lIns="91440" tIns="0" rIns="91440" bIns="45720" rtlCol="0" anchor="t">
            <a:noAutofit/>
          </a:bodyPr>
          <a:lstStyle/>
          <a:p>
            <a:pPr algn="ctr">
              <a:lnSpc>
                <a:spcPct val="130000"/>
              </a:lnSpc>
            </a:pPr>
            <a:r>
              <a:rPr lang="en-US" b="1" dirty="0">
                <a:latin typeface="+mj-lt"/>
              </a:rPr>
              <a:t>SSG – </a:t>
            </a:r>
            <a:r>
              <a:rPr lang="en-US" dirty="0">
                <a:latin typeface="+mj-lt"/>
              </a:rPr>
              <a:t>Static-Site Generation</a:t>
            </a:r>
          </a:p>
        </p:txBody>
      </p:sp>
      <p:sp>
        <p:nvSpPr>
          <p:cNvPr id="10" name="TextBox 9">
            <a:extLst>
              <a:ext uri="{FF2B5EF4-FFF2-40B4-BE49-F238E27FC236}">
                <a16:creationId xmlns:a16="http://schemas.microsoft.com/office/drawing/2014/main" id="{DD80129A-9D7C-E780-E49B-91C84EB45C0D}"/>
              </a:ext>
            </a:extLst>
          </p:cNvPr>
          <p:cNvSpPr txBox="1"/>
          <p:nvPr/>
        </p:nvSpPr>
        <p:spPr>
          <a:xfrm>
            <a:off x="8855218" y="3836735"/>
            <a:ext cx="2647934" cy="1265408"/>
          </a:xfrm>
          <a:prstGeom prst="rect">
            <a:avLst/>
          </a:prstGeom>
          <a:noFill/>
        </p:spPr>
        <p:txBody>
          <a:bodyPr wrap="square" lIns="91440" tIns="0" rIns="91440" bIns="45720" rtlCol="0" anchor="t">
            <a:noAutofit/>
          </a:bodyPr>
          <a:lstStyle/>
          <a:p>
            <a:pPr algn="ctr">
              <a:lnSpc>
                <a:spcPct val="130000"/>
              </a:lnSpc>
            </a:pPr>
            <a:r>
              <a:rPr lang="en-US" b="1" dirty="0">
                <a:latin typeface="+mj-lt"/>
              </a:rPr>
              <a:t>ISR – Incremental-Site Regeneration</a:t>
            </a:r>
            <a:endParaRPr lang="en-US" dirty="0">
              <a:latin typeface="+mj-lt"/>
            </a:endParaRPr>
          </a:p>
        </p:txBody>
      </p:sp>
      <p:pic>
        <p:nvPicPr>
          <p:cNvPr id="1028" name="Picture 4">
            <a:extLst>
              <a:ext uri="{FF2B5EF4-FFF2-40B4-BE49-F238E27FC236}">
                <a16:creationId xmlns:a16="http://schemas.microsoft.com/office/drawing/2014/main" id="{E624229B-E8D7-ECBB-4A88-DE1AF5BD5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9311" y="2118720"/>
            <a:ext cx="1528607" cy="15286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6A0EC53-336D-24E9-67BB-6EDD39904AC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6331" b="23315"/>
          <a:stretch/>
        </p:blipFill>
        <p:spPr bwMode="auto">
          <a:xfrm>
            <a:off x="6369897" y="2296884"/>
            <a:ext cx="2095822" cy="10524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at is Continuous Deployment? An Essential Guide for Beginners">
            <a:extLst>
              <a:ext uri="{FF2B5EF4-FFF2-40B4-BE49-F238E27FC236}">
                <a16:creationId xmlns:a16="http://schemas.microsoft.com/office/drawing/2014/main" id="{C2F9AF59-4CAE-9798-9C19-ABE7BAC1C5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08607" y="2166480"/>
            <a:ext cx="1741155" cy="13929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company name&#10;&#10;Description automatically generated">
            <a:extLst>
              <a:ext uri="{FF2B5EF4-FFF2-40B4-BE49-F238E27FC236}">
                <a16:creationId xmlns:a16="http://schemas.microsoft.com/office/drawing/2014/main" id="{AF322203-20B9-7572-DC7C-EA0C2DC194B3}"/>
              </a:ext>
            </a:extLst>
          </p:cNvPr>
          <p:cNvPicPr>
            <a:picLocks noChangeAspect="1"/>
          </p:cNvPicPr>
          <p:nvPr/>
        </p:nvPicPr>
        <p:blipFill>
          <a:blip r:embed="rId9"/>
          <a:stretch>
            <a:fillRect/>
          </a:stretch>
        </p:blipFill>
        <p:spPr>
          <a:xfrm>
            <a:off x="10502901" y="163509"/>
            <a:ext cx="663329" cy="360409"/>
          </a:xfrm>
          <a:prstGeom prst="rect">
            <a:avLst/>
          </a:prstGeom>
        </p:spPr>
      </p:pic>
    </p:spTree>
    <p:extLst>
      <p:ext uri="{BB962C8B-B14F-4D97-AF65-F5344CB8AC3E}">
        <p14:creationId xmlns:p14="http://schemas.microsoft.com/office/powerpoint/2010/main" val="15908582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6C133B6-3956-F04C-A305-AA753D093148}"/>
              </a:ext>
            </a:extLst>
          </p:cNvPr>
          <p:cNvSpPr/>
          <p:nvPr/>
        </p:nvSpPr>
        <p:spPr>
          <a:xfrm>
            <a:off x="0" y="0"/>
            <a:ext cx="9144000" cy="3429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8" name="Rectangle 17">
            <a:extLst>
              <a:ext uri="{FF2B5EF4-FFF2-40B4-BE49-F238E27FC236}">
                <a16:creationId xmlns:a16="http://schemas.microsoft.com/office/drawing/2014/main" id="{4052DFED-0FFC-C233-C63B-31D2FE95D036}"/>
              </a:ext>
            </a:extLst>
          </p:cNvPr>
          <p:cNvSpPr/>
          <p:nvPr/>
        </p:nvSpPr>
        <p:spPr>
          <a:xfrm>
            <a:off x="4270549" y="3429000"/>
            <a:ext cx="7921451" cy="3429000"/>
          </a:xfrm>
          <a:prstGeom prst="rect">
            <a:avLst/>
          </a:prstGeom>
          <a:solidFill>
            <a:srgbClr val="FF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30CF04F-B544-C5F8-4B09-5B67DED1CADC}"/>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E448F85A-8BC7-65AF-892F-0E0E1DD6A0D6}"/>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FADCA610-4BC7-505C-95A1-3E851773E847}"/>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Title 4">
            <a:extLst>
              <a:ext uri="{FF2B5EF4-FFF2-40B4-BE49-F238E27FC236}">
                <a16:creationId xmlns:a16="http://schemas.microsoft.com/office/drawing/2014/main" id="{29A9C214-A02A-4546-9956-A259DB2635A6}"/>
              </a:ext>
            </a:extLst>
          </p:cNvPr>
          <p:cNvSpPr>
            <a:spLocks noGrp="1"/>
          </p:cNvSpPr>
          <p:nvPr>
            <p:ph type="title"/>
          </p:nvPr>
        </p:nvSpPr>
        <p:spPr>
          <a:xfrm>
            <a:off x="685800" y="685800"/>
            <a:ext cx="10817352" cy="375092"/>
          </a:xfrm>
        </p:spPr>
        <p:txBody>
          <a:bodyPr/>
          <a:lstStyle/>
          <a:p>
            <a:r>
              <a:rPr lang="en-GB" b="1" dirty="0">
                <a:latin typeface="+mj-lt"/>
              </a:rPr>
              <a:t>CSR – Client-Side Rendering</a:t>
            </a:r>
            <a:endParaRPr lang="en-GB" dirty="0">
              <a:latin typeface="+mj-lt"/>
            </a:endParaRPr>
          </a:p>
        </p:txBody>
      </p:sp>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5</a:t>
            </a:fld>
            <a:endParaRPr lang="en-US"/>
          </a:p>
        </p:txBody>
      </p:sp>
      <p:sp>
        <p:nvSpPr>
          <p:cNvPr id="13" name="TextBox 12">
            <a:extLst>
              <a:ext uri="{FF2B5EF4-FFF2-40B4-BE49-F238E27FC236}">
                <a16:creationId xmlns:a16="http://schemas.microsoft.com/office/drawing/2014/main" id="{E55C3314-0CB4-3668-7F97-1930DB37189B}"/>
              </a:ext>
            </a:extLst>
          </p:cNvPr>
          <p:cNvSpPr txBox="1"/>
          <p:nvPr/>
        </p:nvSpPr>
        <p:spPr>
          <a:xfrm>
            <a:off x="540376" y="2336917"/>
            <a:ext cx="1015865" cy="473271"/>
          </a:xfrm>
          <a:prstGeom prst="rect">
            <a:avLst/>
          </a:prstGeom>
          <a:noFill/>
        </p:spPr>
        <p:txBody>
          <a:bodyPr wrap="square" lIns="91440" tIns="45720" rIns="91440" bIns="45720" rtlCol="0" anchor="t">
            <a:spAutoFit/>
          </a:bodyPr>
          <a:lstStyle/>
          <a:p>
            <a:pPr algn="ctr">
              <a:lnSpc>
                <a:spcPct val="130000"/>
              </a:lnSpc>
            </a:pPr>
            <a:r>
              <a:rPr lang="en-US" sz="1000" dirty="0"/>
              <a:t>User Request</a:t>
            </a:r>
          </a:p>
          <a:p>
            <a:pPr algn="ctr">
              <a:lnSpc>
                <a:spcPct val="130000"/>
              </a:lnSpc>
            </a:pPr>
            <a:r>
              <a:rPr lang="en-US" sz="1000" dirty="0"/>
              <a:t>a Website</a:t>
            </a:r>
          </a:p>
        </p:txBody>
      </p:sp>
      <p:sp>
        <p:nvSpPr>
          <p:cNvPr id="14" name="TextBox 13">
            <a:extLst>
              <a:ext uri="{FF2B5EF4-FFF2-40B4-BE49-F238E27FC236}">
                <a16:creationId xmlns:a16="http://schemas.microsoft.com/office/drawing/2014/main" id="{D6551CF8-21F5-07A7-2AF7-E26BA166AC09}"/>
              </a:ext>
            </a:extLst>
          </p:cNvPr>
          <p:cNvSpPr txBox="1"/>
          <p:nvPr/>
        </p:nvSpPr>
        <p:spPr>
          <a:xfrm>
            <a:off x="2493151" y="2340272"/>
            <a:ext cx="1664150" cy="473271"/>
          </a:xfrm>
          <a:prstGeom prst="rect">
            <a:avLst/>
          </a:prstGeom>
          <a:noFill/>
        </p:spPr>
        <p:txBody>
          <a:bodyPr wrap="square" lIns="91440" tIns="45720" rIns="91440" bIns="45720" rtlCol="0" anchor="t">
            <a:spAutoFit/>
          </a:bodyPr>
          <a:lstStyle/>
          <a:p>
            <a:pPr algn="ctr">
              <a:lnSpc>
                <a:spcPct val="130000"/>
              </a:lnSpc>
            </a:pPr>
            <a:r>
              <a:rPr lang="en-US" sz="1000" dirty="0"/>
              <a:t>Server sending HTML</a:t>
            </a:r>
          </a:p>
          <a:p>
            <a:pPr algn="ctr">
              <a:lnSpc>
                <a:spcPct val="130000"/>
              </a:lnSpc>
            </a:pPr>
            <a:r>
              <a:rPr lang="en-US" sz="1000" dirty="0"/>
              <a:t>files with JavaScript links</a:t>
            </a:r>
            <a:endParaRPr lang="en-US" sz="1000" u="sng" dirty="0"/>
          </a:p>
        </p:txBody>
      </p:sp>
      <p:sp>
        <p:nvSpPr>
          <p:cNvPr id="15" name="TextBox 14">
            <a:extLst>
              <a:ext uri="{FF2B5EF4-FFF2-40B4-BE49-F238E27FC236}">
                <a16:creationId xmlns:a16="http://schemas.microsoft.com/office/drawing/2014/main" id="{5DB3FA9C-2C76-D87F-41D5-68750827F51D}"/>
              </a:ext>
            </a:extLst>
          </p:cNvPr>
          <p:cNvSpPr txBox="1"/>
          <p:nvPr/>
        </p:nvSpPr>
        <p:spPr>
          <a:xfrm>
            <a:off x="4589417" y="2336916"/>
            <a:ext cx="2022571" cy="473271"/>
          </a:xfrm>
          <a:prstGeom prst="rect">
            <a:avLst/>
          </a:prstGeom>
          <a:noFill/>
        </p:spPr>
        <p:txBody>
          <a:bodyPr wrap="square" lIns="91440" tIns="45720" rIns="91440" bIns="45720" rtlCol="0" anchor="t">
            <a:spAutoFit/>
          </a:bodyPr>
          <a:lstStyle/>
          <a:p>
            <a:pPr algn="ctr">
              <a:lnSpc>
                <a:spcPct val="130000"/>
              </a:lnSpc>
            </a:pPr>
            <a:r>
              <a:rPr lang="en-US" sz="1000" dirty="0"/>
              <a:t>Browser downloads HTML,</a:t>
            </a:r>
            <a:br>
              <a:rPr lang="en-US" sz="1000" dirty="0"/>
            </a:br>
            <a:r>
              <a:rPr lang="en-US" sz="1000" dirty="0"/>
              <a:t>CSS and JS and execute</a:t>
            </a:r>
          </a:p>
        </p:txBody>
      </p:sp>
      <p:sp>
        <p:nvSpPr>
          <p:cNvPr id="16" name="TextBox 15">
            <a:extLst>
              <a:ext uri="{FF2B5EF4-FFF2-40B4-BE49-F238E27FC236}">
                <a16:creationId xmlns:a16="http://schemas.microsoft.com/office/drawing/2014/main" id="{BEB3505D-6B45-26D8-B885-59A7C9E29C1C}"/>
              </a:ext>
            </a:extLst>
          </p:cNvPr>
          <p:cNvSpPr txBox="1"/>
          <p:nvPr/>
        </p:nvSpPr>
        <p:spPr>
          <a:xfrm>
            <a:off x="7330381" y="2340272"/>
            <a:ext cx="1664150" cy="473271"/>
          </a:xfrm>
          <a:prstGeom prst="rect">
            <a:avLst/>
          </a:prstGeom>
          <a:noFill/>
        </p:spPr>
        <p:txBody>
          <a:bodyPr wrap="square" lIns="91440" tIns="45720" rIns="91440" bIns="45720" rtlCol="0" anchor="t">
            <a:spAutoFit/>
          </a:bodyPr>
          <a:lstStyle/>
          <a:p>
            <a:pPr algn="ctr">
              <a:lnSpc>
                <a:spcPct val="130000"/>
              </a:lnSpc>
            </a:pPr>
            <a:r>
              <a:rPr lang="en-US" sz="1000" dirty="0"/>
              <a:t>Browser start showing</a:t>
            </a:r>
          </a:p>
          <a:p>
            <a:pPr algn="ctr">
              <a:lnSpc>
                <a:spcPct val="130000"/>
              </a:lnSpc>
            </a:pPr>
            <a:r>
              <a:rPr lang="en-US" sz="1000" dirty="0"/>
              <a:t>the website</a:t>
            </a:r>
          </a:p>
        </p:txBody>
      </p:sp>
      <p:sp>
        <p:nvSpPr>
          <p:cNvPr id="7" name="Content Placeholder 2">
            <a:extLst>
              <a:ext uri="{FF2B5EF4-FFF2-40B4-BE49-F238E27FC236}">
                <a16:creationId xmlns:a16="http://schemas.microsoft.com/office/drawing/2014/main" id="{B3DD7B1F-FB31-54AC-1AF8-3814E0BD19D4}"/>
              </a:ext>
            </a:extLst>
          </p:cNvPr>
          <p:cNvSpPr txBox="1">
            <a:spLocks/>
          </p:cNvSpPr>
          <p:nvPr/>
        </p:nvSpPr>
        <p:spPr>
          <a:xfrm>
            <a:off x="5851187" y="3899421"/>
            <a:ext cx="5955626" cy="28584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tabLst/>
              <a:defRPr sz="24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tabLst/>
              <a:defRPr sz="20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300" b="1" dirty="0">
                <a:solidFill>
                  <a:schemeClr val="bg1"/>
                </a:solidFill>
              </a:rPr>
              <a:t>When to use CSR?</a:t>
            </a:r>
          </a:p>
          <a:p>
            <a:pPr marL="0"/>
            <a:r>
              <a:rPr lang="en-US" sz="1300" dirty="0">
                <a:solidFill>
                  <a:schemeClr val="bg1"/>
                </a:solidFill>
              </a:rPr>
              <a:t>Highly dynamic content</a:t>
            </a:r>
          </a:p>
          <a:p>
            <a:pPr marL="0"/>
            <a:r>
              <a:rPr lang="en-US" sz="1300" dirty="0">
                <a:solidFill>
                  <a:schemeClr val="bg1"/>
                </a:solidFill>
              </a:rPr>
              <a:t>Not rely on SEO</a:t>
            </a:r>
          </a:p>
          <a:p>
            <a:pPr marL="0"/>
            <a:r>
              <a:rPr lang="en-US" sz="1300" dirty="0">
                <a:solidFill>
                  <a:schemeClr val="bg1"/>
                </a:solidFill>
              </a:rPr>
              <a:t>Can be used to create rich site interaction</a:t>
            </a:r>
          </a:p>
          <a:p>
            <a:pPr marL="0"/>
            <a:r>
              <a:rPr lang="en-US" sz="1300" dirty="0">
                <a:solidFill>
                  <a:schemeClr val="bg1"/>
                </a:solidFill>
              </a:rPr>
              <a:t>Dynamic Form</a:t>
            </a:r>
          </a:p>
          <a:p>
            <a:pPr marL="0"/>
            <a:endParaRPr lang="en-US" sz="1300" dirty="0">
              <a:solidFill>
                <a:schemeClr val="bg1"/>
              </a:solidFill>
            </a:endParaRPr>
          </a:p>
          <a:p>
            <a:pPr marL="0" indent="0">
              <a:buFont typeface="Arial" panose="020B0604020202020204" pitchFamily="34" charset="0"/>
              <a:buNone/>
            </a:pPr>
            <a:r>
              <a:rPr lang="en-US" sz="1300" b="1" dirty="0">
                <a:solidFill>
                  <a:schemeClr val="bg1"/>
                </a:solidFill>
              </a:rPr>
              <a:t>When not to use CSR?</a:t>
            </a:r>
          </a:p>
          <a:p>
            <a:r>
              <a:rPr lang="en-US" sz="1300" dirty="0">
                <a:solidFill>
                  <a:schemeClr val="bg1"/>
                </a:solidFill>
              </a:rPr>
              <a:t>SEO is the important consideration of app</a:t>
            </a:r>
          </a:p>
          <a:p>
            <a:r>
              <a:rPr lang="en-US" sz="1300" dirty="0">
                <a:solidFill>
                  <a:schemeClr val="bg1"/>
                </a:solidFill>
              </a:rPr>
              <a:t>Need fast initial load and interaction time.</a:t>
            </a:r>
          </a:p>
        </p:txBody>
      </p:sp>
      <p:pic>
        <p:nvPicPr>
          <p:cNvPr id="8" name="Picture 2" descr="Acknowledgement - Free business and finance icons">
            <a:extLst>
              <a:ext uri="{FF2B5EF4-FFF2-40B4-BE49-F238E27FC236}">
                <a16:creationId xmlns:a16="http://schemas.microsoft.com/office/drawing/2014/main" id="{4425DDC3-9F46-E751-56E9-05CFFD89E7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2366" y="3947111"/>
            <a:ext cx="780953" cy="7809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Point - Free gestures icons">
            <a:extLst>
              <a:ext uri="{FF2B5EF4-FFF2-40B4-BE49-F238E27FC236}">
                <a16:creationId xmlns:a16="http://schemas.microsoft.com/office/drawing/2014/main" id="{A2F6833C-CEAC-37D3-C796-835A556BF8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1142" y="5380146"/>
            <a:ext cx="862177" cy="8621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graphical user interface&#10;&#10;Description automatically generated">
            <a:extLst>
              <a:ext uri="{FF2B5EF4-FFF2-40B4-BE49-F238E27FC236}">
                <a16:creationId xmlns:a16="http://schemas.microsoft.com/office/drawing/2014/main" id="{556042F8-1FD5-B08D-5533-EB6A4A3D93B3}"/>
              </a:ext>
            </a:extLst>
          </p:cNvPr>
          <p:cNvPicPr>
            <a:picLocks noChangeAspect="1"/>
          </p:cNvPicPr>
          <p:nvPr/>
        </p:nvPicPr>
        <p:blipFill>
          <a:blip r:embed="rId8"/>
          <a:stretch>
            <a:fillRect/>
          </a:stretch>
        </p:blipFill>
        <p:spPr>
          <a:xfrm>
            <a:off x="601920" y="1318840"/>
            <a:ext cx="7911733" cy="1040188"/>
          </a:xfrm>
          <a:prstGeom prst="rect">
            <a:avLst/>
          </a:prstGeom>
        </p:spPr>
      </p:pic>
    </p:spTree>
    <p:extLst>
      <p:ext uri="{BB962C8B-B14F-4D97-AF65-F5344CB8AC3E}">
        <p14:creationId xmlns:p14="http://schemas.microsoft.com/office/powerpoint/2010/main" val="320427644"/>
      </p:ext>
    </p:extLst>
  </p:cSld>
  <p:clrMapOvr>
    <a:masterClrMapping/>
  </p:clrMapOvr>
  <mc:AlternateContent xmlns:mc="http://schemas.openxmlformats.org/markup-compatibility/2006" xmlns:p14="http://schemas.microsoft.com/office/powerpoint/2010/main">
    <mc:Choice Requires="p14">
      <p:transition spd="slow" p14:dur="30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6C133B6-3956-F04C-A305-AA753D093148}"/>
              </a:ext>
            </a:extLst>
          </p:cNvPr>
          <p:cNvSpPr/>
          <p:nvPr/>
        </p:nvSpPr>
        <p:spPr>
          <a:xfrm>
            <a:off x="0" y="0"/>
            <a:ext cx="9144000" cy="34290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8" name="Rectangle 17">
            <a:extLst>
              <a:ext uri="{FF2B5EF4-FFF2-40B4-BE49-F238E27FC236}">
                <a16:creationId xmlns:a16="http://schemas.microsoft.com/office/drawing/2014/main" id="{4052DFED-0FFC-C233-C63B-31D2FE95D036}"/>
              </a:ext>
            </a:extLst>
          </p:cNvPr>
          <p:cNvSpPr/>
          <p:nvPr/>
        </p:nvSpPr>
        <p:spPr>
          <a:xfrm>
            <a:off x="4270549" y="3429000"/>
            <a:ext cx="7921451" cy="3429000"/>
          </a:xfrm>
          <a:prstGeom prst="rect">
            <a:avLst/>
          </a:prstGeom>
          <a:solidFill>
            <a:srgbClr val="FF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30CF04F-B544-C5F8-4B09-5B67DED1CADC}"/>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E448F85A-8BC7-65AF-892F-0E0E1DD6A0D6}"/>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FADCA610-4BC7-505C-95A1-3E851773E847}"/>
              </a:ext>
            </a:extLst>
          </p:cNvPr>
          <p:cNvPicPr>
            <a:picLocks noChangeAspect="1"/>
          </p:cNvPicPr>
          <p:nvPr/>
        </p:nvPicPr>
        <p:blipFill>
          <a:blip r:embed="rId5"/>
          <a:stretch>
            <a:fillRect/>
          </a:stretch>
        </p:blipFill>
        <p:spPr>
          <a:xfrm>
            <a:off x="10502901" y="163509"/>
            <a:ext cx="663329" cy="360409"/>
          </a:xfrm>
          <a:prstGeom prst="rect">
            <a:avLst/>
          </a:prstGeom>
        </p:spPr>
      </p:pic>
      <p:pic>
        <p:nvPicPr>
          <p:cNvPr id="12" name="Picture 11" descr="A screenshot of a computer&#10;&#10;Description automatically generated with low confidence">
            <a:extLst>
              <a:ext uri="{FF2B5EF4-FFF2-40B4-BE49-F238E27FC236}">
                <a16:creationId xmlns:a16="http://schemas.microsoft.com/office/drawing/2014/main" id="{3492E69F-6404-AA21-5D10-FBEE7C41C8CE}"/>
              </a:ext>
            </a:extLst>
          </p:cNvPr>
          <p:cNvPicPr>
            <a:picLocks noChangeAspect="1"/>
          </p:cNvPicPr>
          <p:nvPr/>
        </p:nvPicPr>
        <p:blipFill>
          <a:blip r:embed="rId6"/>
          <a:stretch>
            <a:fillRect/>
          </a:stretch>
        </p:blipFill>
        <p:spPr>
          <a:xfrm>
            <a:off x="637207" y="1186960"/>
            <a:ext cx="8086742" cy="1924645"/>
          </a:xfrm>
          <a:prstGeom prst="rect">
            <a:avLst/>
          </a:prstGeom>
        </p:spPr>
      </p:pic>
      <p:sp>
        <p:nvSpPr>
          <p:cNvPr id="5" name="Title 4">
            <a:extLst>
              <a:ext uri="{FF2B5EF4-FFF2-40B4-BE49-F238E27FC236}">
                <a16:creationId xmlns:a16="http://schemas.microsoft.com/office/drawing/2014/main" id="{29A9C214-A02A-4546-9956-A259DB2635A6}"/>
              </a:ext>
            </a:extLst>
          </p:cNvPr>
          <p:cNvSpPr>
            <a:spLocks noGrp="1"/>
          </p:cNvSpPr>
          <p:nvPr>
            <p:ph type="title"/>
          </p:nvPr>
        </p:nvSpPr>
        <p:spPr>
          <a:xfrm>
            <a:off x="685800" y="685800"/>
            <a:ext cx="10817352" cy="375092"/>
          </a:xfrm>
        </p:spPr>
        <p:txBody>
          <a:bodyPr/>
          <a:lstStyle/>
          <a:p>
            <a:r>
              <a:rPr lang="en-GB" b="1" dirty="0">
                <a:latin typeface="+mj-lt"/>
              </a:rPr>
              <a:t>SSR – Server-Side Rendering</a:t>
            </a:r>
            <a:endParaRPr lang="en-GB" dirty="0">
              <a:latin typeface="+mj-lt"/>
            </a:endParaRPr>
          </a:p>
        </p:txBody>
      </p:sp>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6</a:t>
            </a:fld>
            <a:endParaRPr lang="en-US"/>
          </a:p>
        </p:txBody>
      </p:sp>
      <p:sp>
        <p:nvSpPr>
          <p:cNvPr id="7" name="Content Placeholder 2">
            <a:extLst>
              <a:ext uri="{FF2B5EF4-FFF2-40B4-BE49-F238E27FC236}">
                <a16:creationId xmlns:a16="http://schemas.microsoft.com/office/drawing/2014/main" id="{B3DD7B1F-FB31-54AC-1AF8-3814E0BD19D4}"/>
              </a:ext>
            </a:extLst>
          </p:cNvPr>
          <p:cNvSpPr txBox="1">
            <a:spLocks/>
          </p:cNvSpPr>
          <p:nvPr/>
        </p:nvSpPr>
        <p:spPr>
          <a:xfrm>
            <a:off x="5851187" y="3899422"/>
            <a:ext cx="5955626" cy="26156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tabLst/>
              <a:defRPr sz="24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tabLst/>
              <a:defRPr sz="20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00" b="1" dirty="0">
                <a:solidFill>
                  <a:schemeClr val="bg1"/>
                </a:solidFill>
              </a:rPr>
              <a:t>When to use SSR?</a:t>
            </a:r>
          </a:p>
          <a:p>
            <a:pPr marL="0"/>
            <a:r>
              <a:rPr lang="en-US" sz="1300" dirty="0">
                <a:solidFill>
                  <a:schemeClr val="bg1"/>
                </a:solidFill>
              </a:rPr>
              <a:t>Need fast initial load and interaction time</a:t>
            </a:r>
          </a:p>
          <a:p>
            <a:pPr marL="0"/>
            <a:r>
              <a:rPr lang="en-US" sz="1300" dirty="0">
                <a:solidFill>
                  <a:schemeClr val="bg1"/>
                </a:solidFill>
              </a:rPr>
              <a:t>Along with SEO is the important part of app</a:t>
            </a:r>
          </a:p>
          <a:p>
            <a:pPr marL="0" indent="0">
              <a:buNone/>
            </a:pPr>
            <a:endParaRPr lang="en-US" sz="1300" dirty="0">
              <a:solidFill>
                <a:schemeClr val="bg1"/>
              </a:solidFill>
            </a:endParaRPr>
          </a:p>
          <a:p>
            <a:pPr marL="0" indent="0">
              <a:buNone/>
            </a:pPr>
            <a:r>
              <a:rPr lang="en-US" sz="1300" b="1" dirty="0">
                <a:solidFill>
                  <a:schemeClr val="bg1"/>
                </a:solidFill>
              </a:rPr>
              <a:t>When not to use SSR?</a:t>
            </a:r>
          </a:p>
          <a:p>
            <a:r>
              <a:rPr lang="en-US" sz="1300" dirty="0">
                <a:solidFill>
                  <a:schemeClr val="bg1"/>
                </a:solidFill>
              </a:rPr>
              <a:t>Don’t need to render the data during the request</a:t>
            </a:r>
          </a:p>
          <a:p>
            <a:r>
              <a:rPr lang="en-US" sz="1300" dirty="0">
                <a:solidFill>
                  <a:schemeClr val="bg1"/>
                </a:solidFill>
              </a:rPr>
              <a:t>SEO is not the important part of app</a:t>
            </a:r>
          </a:p>
          <a:p>
            <a:r>
              <a:rPr lang="en-US" sz="1300" dirty="0">
                <a:solidFill>
                  <a:schemeClr val="bg1"/>
                </a:solidFill>
              </a:rPr>
              <a:t>Save server computation cost as every request is process on the server</a:t>
            </a:r>
          </a:p>
        </p:txBody>
      </p:sp>
      <p:pic>
        <p:nvPicPr>
          <p:cNvPr id="8" name="Picture 2" descr="Acknowledgement - Free business and finance icons">
            <a:extLst>
              <a:ext uri="{FF2B5EF4-FFF2-40B4-BE49-F238E27FC236}">
                <a16:creationId xmlns:a16="http://schemas.microsoft.com/office/drawing/2014/main" id="{4425DDC3-9F46-E751-56E9-05CFFD89E7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2366" y="3947111"/>
            <a:ext cx="780953" cy="7809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Point - Free gestures icons">
            <a:extLst>
              <a:ext uri="{FF2B5EF4-FFF2-40B4-BE49-F238E27FC236}">
                <a16:creationId xmlns:a16="http://schemas.microsoft.com/office/drawing/2014/main" id="{A2F6833C-CEAC-37D3-C796-835A556BF8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1142" y="5380146"/>
            <a:ext cx="862177" cy="8621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C85D739-F6AB-4139-BA81-20A2D3392B74}"/>
              </a:ext>
            </a:extLst>
          </p:cNvPr>
          <p:cNvSpPr txBox="1"/>
          <p:nvPr/>
        </p:nvSpPr>
        <p:spPr>
          <a:xfrm>
            <a:off x="540376" y="2099528"/>
            <a:ext cx="1015865" cy="473271"/>
          </a:xfrm>
          <a:prstGeom prst="rect">
            <a:avLst/>
          </a:prstGeom>
          <a:noFill/>
        </p:spPr>
        <p:txBody>
          <a:bodyPr wrap="square" lIns="91440" tIns="45720" rIns="91440" bIns="45720" rtlCol="0" anchor="t">
            <a:spAutoFit/>
          </a:bodyPr>
          <a:lstStyle/>
          <a:p>
            <a:pPr algn="ctr">
              <a:lnSpc>
                <a:spcPct val="130000"/>
              </a:lnSpc>
            </a:pPr>
            <a:r>
              <a:rPr lang="en-US" sz="1000" dirty="0"/>
              <a:t>User Request</a:t>
            </a:r>
          </a:p>
          <a:p>
            <a:pPr algn="ctr">
              <a:lnSpc>
                <a:spcPct val="130000"/>
              </a:lnSpc>
            </a:pPr>
            <a:r>
              <a:rPr lang="en-US" sz="1000" dirty="0"/>
              <a:t>a Website</a:t>
            </a:r>
          </a:p>
        </p:txBody>
      </p:sp>
      <p:sp>
        <p:nvSpPr>
          <p:cNvPr id="20" name="TextBox 19">
            <a:extLst>
              <a:ext uri="{FF2B5EF4-FFF2-40B4-BE49-F238E27FC236}">
                <a16:creationId xmlns:a16="http://schemas.microsoft.com/office/drawing/2014/main" id="{56D312B9-6C77-A780-666F-CC153A3B0A2C}"/>
              </a:ext>
            </a:extLst>
          </p:cNvPr>
          <p:cNvSpPr txBox="1"/>
          <p:nvPr/>
        </p:nvSpPr>
        <p:spPr>
          <a:xfrm>
            <a:off x="7515020" y="2102883"/>
            <a:ext cx="1664150" cy="473271"/>
          </a:xfrm>
          <a:prstGeom prst="rect">
            <a:avLst/>
          </a:prstGeom>
          <a:noFill/>
        </p:spPr>
        <p:txBody>
          <a:bodyPr wrap="square" lIns="91440" tIns="45720" rIns="91440" bIns="45720" rtlCol="0" anchor="t">
            <a:spAutoFit/>
          </a:bodyPr>
          <a:lstStyle/>
          <a:p>
            <a:pPr algn="ctr">
              <a:lnSpc>
                <a:spcPct val="130000"/>
              </a:lnSpc>
            </a:pPr>
            <a:r>
              <a:rPr lang="en-US" sz="1000" dirty="0"/>
              <a:t>Browser start showing</a:t>
            </a:r>
          </a:p>
          <a:p>
            <a:pPr algn="ctr">
              <a:lnSpc>
                <a:spcPct val="130000"/>
              </a:lnSpc>
            </a:pPr>
            <a:r>
              <a:rPr lang="en-US" sz="1000" dirty="0"/>
              <a:t>the website</a:t>
            </a:r>
          </a:p>
        </p:txBody>
      </p:sp>
      <p:sp>
        <p:nvSpPr>
          <p:cNvPr id="21" name="TextBox 20">
            <a:extLst>
              <a:ext uri="{FF2B5EF4-FFF2-40B4-BE49-F238E27FC236}">
                <a16:creationId xmlns:a16="http://schemas.microsoft.com/office/drawing/2014/main" id="{B1652705-F5FC-B7BC-0ECC-F612831125E1}"/>
              </a:ext>
            </a:extLst>
          </p:cNvPr>
          <p:cNvSpPr txBox="1"/>
          <p:nvPr/>
        </p:nvSpPr>
        <p:spPr>
          <a:xfrm>
            <a:off x="5448823" y="2099528"/>
            <a:ext cx="1873910" cy="473271"/>
          </a:xfrm>
          <a:prstGeom prst="rect">
            <a:avLst/>
          </a:prstGeom>
          <a:noFill/>
        </p:spPr>
        <p:txBody>
          <a:bodyPr wrap="square" lIns="91440" tIns="45720" rIns="91440" bIns="45720" rtlCol="0" anchor="t">
            <a:spAutoFit/>
          </a:bodyPr>
          <a:lstStyle/>
          <a:p>
            <a:pPr algn="ctr">
              <a:lnSpc>
                <a:spcPct val="130000"/>
              </a:lnSpc>
            </a:pPr>
            <a:r>
              <a:rPr lang="en-US" sz="1000" dirty="0"/>
              <a:t>Browser downloads JavaScript and execute</a:t>
            </a:r>
          </a:p>
        </p:txBody>
      </p:sp>
      <p:sp>
        <p:nvSpPr>
          <p:cNvPr id="22" name="TextBox 21">
            <a:extLst>
              <a:ext uri="{FF2B5EF4-FFF2-40B4-BE49-F238E27FC236}">
                <a16:creationId xmlns:a16="http://schemas.microsoft.com/office/drawing/2014/main" id="{71BCF9BB-4347-BEE1-E443-73B8F18FC94E}"/>
              </a:ext>
            </a:extLst>
          </p:cNvPr>
          <p:cNvSpPr txBox="1"/>
          <p:nvPr/>
        </p:nvSpPr>
        <p:spPr>
          <a:xfrm>
            <a:off x="3609211" y="2099528"/>
            <a:ext cx="1873911" cy="473271"/>
          </a:xfrm>
          <a:prstGeom prst="rect">
            <a:avLst/>
          </a:prstGeom>
          <a:noFill/>
        </p:spPr>
        <p:txBody>
          <a:bodyPr wrap="square" lIns="91440" tIns="45720" rIns="91440" bIns="45720" rtlCol="0" anchor="t">
            <a:spAutoFit/>
          </a:bodyPr>
          <a:lstStyle/>
          <a:p>
            <a:pPr algn="ctr">
              <a:lnSpc>
                <a:spcPct val="130000"/>
              </a:lnSpc>
            </a:pPr>
            <a:r>
              <a:rPr lang="en-US" sz="1000" dirty="0"/>
              <a:t>Browser receive prepared html file but not interactive</a:t>
            </a:r>
          </a:p>
        </p:txBody>
      </p:sp>
      <p:sp>
        <p:nvSpPr>
          <p:cNvPr id="23" name="TextBox 22">
            <a:extLst>
              <a:ext uri="{FF2B5EF4-FFF2-40B4-BE49-F238E27FC236}">
                <a16:creationId xmlns:a16="http://schemas.microsoft.com/office/drawing/2014/main" id="{C83336CC-9A87-4D96-F113-97F460847B5D}"/>
              </a:ext>
            </a:extLst>
          </p:cNvPr>
          <p:cNvSpPr txBox="1"/>
          <p:nvPr/>
        </p:nvSpPr>
        <p:spPr>
          <a:xfrm>
            <a:off x="1556241" y="3031855"/>
            <a:ext cx="2347810" cy="273216"/>
          </a:xfrm>
          <a:prstGeom prst="rect">
            <a:avLst/>
          </a:prstGeom>
          <a:noFill/>
        </p:spPr>
        <p:txBody>
          <a:bodyPr wrap="square" lIns="91440" tIns="45720" rIns="91440" bIns="45720" rtlCol="0" anchor="t">
            <a:spAutoFit/>
          </a:bodyPr>
          <a:lstStyle/>
          <a:p>
            <a:pPr algn="ctr">
              <a:lnSpc>
                <a:spcPct val="130000"/>
              </a:lnSpc>
            </a:pPr>
            <a:r>
              <a:rPr lang="en-US" sz="1000" dirty="0"/>
              <a:t>Server start preparing ready html file </a:t>
            </a:r>
          </a:p>
        </p:txBody>
      </p:sp>
    </p:spTree>
    <p:extLst>
      <p:ext uri="{BB962C8B-B14F-4D97-AF65-F5344CB8AC3E}">
        <p14:creationId xmlns:p14="http://schemas.microsoft.com/office/powerpoint/2010/main" val="5516265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6C133B6-3956-F04C-A305-AA753D093148}"/>
              </a:ext>
            </a:extLst>
          </p:cNvPr>
          <p:cNvSpPr/>
          <p:nvPr/>
        </p:nvSpPr>
        <p:spPr>
          <a:xfrm>
            <a:off x="0" y="0"/>
            <a:ext cx="9144000" cy="3429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8" name="Rectangle 17">
            <a:extLst>
              <a:ext uri="{FF2B5EF4-FFF2-40B4-BE49-F238E27FC236}">
                <a16:creationId xmlns:a16="http://schemas.microsoft.com/office/drawing/2014/main" id="{4052DFED-0FFC-C233-C63B-31D2FE95D036}"/>
              </a:ext>
            </a:extLst>
          </p:cNvPr>
          <p:cNvSpPr/>
          <p:nvPr/>
        </p:nvSpPr>
        <p:spPr>
          <a:xfrm>
            <a:off x="4270549" y="3429000"/>
            <a:ext cx="7921451" cy="3429000"/>
          </a:xfrm>
          <a:prstGeom prst="rect">
            <a:avLst/>
          </a:prstGeom>
          <a:solidFill>
            <a:srgbClr val="FF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30CF04F-B544-C5F8-4B09-5B67DED1CADC}"/>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E448F85A-8BC7-65AF-892F-0E0E1DD6A0D6}"/>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FADCA610-4BC7-505C-95A1-3E851773E847}"/>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Title 4">
            <a:extLst>
              <a:ext uri="{FF2B5EF4-FFF2-40B4-BE49-F238E27FC236}">
                <a16:creationId xmlns:a16="http://schemas.microsoft.com/office/drawing/2014/main" id="{29A9C214-A02A-4546-9956-A259DB2635A6}"/>
              </a:ext>
            </a:extLst>
          </p:cNvPr>
          <p:cNvSpPr>
            <a:spLocks noGrp="1"/>
          </p:cNvSpPr>
          <p:nvPr>
            <p:ph type="title"/>
          </p:nvPr>
        </p:nvSpPr>
        <p:spPr>
          <a:xfrm>
            <a:off x="685800" y="685800"/>
            <a:ext cx="10817352" cy="375092"/>
          </a:xfrm>
        </p:spPr>
        <p:txBody>
          <a:bodyPr/>
          <a:lstStyle/>
          <a:p>
            <a:r>
              <a:rPr lang="en-GB" b="1" dirty="0">
                <a:latin typeface="+mj-lt"/>
              </a:rPr>
              <a:t>SSG – Static-Site Generation</a:t>
            </a:r>
            <a:endParaRPr lang="en-GB" dirty="0">
              <a:latin typeface="+mj-lt"/>
            </a:endParaRPr>
          </a:p>
        </p:txBody>
      </p:sp>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7</a:t>
            </a:fld>
            <a:endParaRPr lang="en-US"/>
          </a:p>
        </p:txBody>
      </p:sp>
      <p:sp>
        <p:nvSpPr>
          <p:cNvPr id="7" name="Content Placeholder 2">
            <a:extLst>
              <a:ext uri="{FF2B5EF4-FFF2-40B4-BE49-F238E27FC236}">
                <a16:creationId xmlns:a16="http://schemas.microsoft.com/office/drawing/2014/main" id="{B3DD7B1F-FB31-54AC-1AF8-3814E0BD19D4}"/>
              </a:ext>
            </a:extLst>
          </p:cNvPr>
          <p:cNvSpPr txBox="1">
            <a:spLocks/>
          </p:cNvSpPr>
          <p:nvPr/>
        </p:nvSpPr>
        <p:spPr>
          <a:xfrm>
            <a:off x="5851187" y="3899421"/>
            <a:ext cx="5955626" cy="28845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tabLst/>
              <a:defRPr sz="24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tabLst/>
              <a:defRPr sz="20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chemeClr val="bg1"/>
                </a:solidFill>
              </a:rPr>
              <a:t>When to use SSG?</a:t>
            </a:r>
          </a:p>
          <a:p>
            <a:pPr marL="0"/>
            <a:r>
              <a:rPr lang="en-US" sz="1200" dirty="0">
                <a:solidFill>
                  <a:schemeClr val="bg1"/>
                </a:solidFill>
              </a:rPr>
              <a:t>Blazing fast initial load time with little/no server process</a:t>
            </a:r>
          </a:p>
          <a:p>
            <a:pPr marL="0"/>
            <a:r>
              <a:rPr lang="en-US" sz="1200" dirty="0">
                <a:solidFill>
                  <a:schemeClr val="bg1"/>
                </a:solidFill>
              </a:rPr>
              <a:t>SEO is the important part of app</a:t>
            </a:r>
          </a:p>
          <a:p>
            <a:pPr marL="0"/>
            <a:r>
              <a:rPr lang="en-US" sz="1200" dirty="0">
                <a:solidFill>
                  <a:schemeClr val="bg1"/>
                </a:solidFill>
              </a:rPr>
              <a:t>More secure app as pages and data got pre-baked on build time</a:t>
            </a:r>
          </a:p>
          <a:p>
            <a:pPr marL="0" indent="0">
              <a:buNone/>
            </a:pPr>
            <a:endParaRPr lang="en-US" sz="1200" dirty="0">
              <a:solidFill>
                <a:schemeClr val="bg1"/>
              </a:solidFill>
            </a:endParaRPr>
          </a:p>
          <a:p>
            <a:pPr marL="0" indent="0">
              <a:buNone/>
            </a:pPr>
            <a:r>
              <a:rPr lang="en-US" sz="1200" b="1" dirty="0">
                <a:solidFill>
                  <a:schemeClr val="bg1"/>
                </a:solidFill>
              </a:rPr>
              <a:t>When not to use SSG?</a:t>
            </a:r>
          </a:p>
          <a:p>
            <a:r>
              <a:rPr lang="en-US" sz="1200" dirty="0">
                <a:solidFill>
                  <a:schemeClr val="bg1"/>
                </a:solidFill>
              </a:rPr>
              <a:t>SEO is not the important part of app</a:t>
            </a:r>
          </a:p>
          <a:p>
            <a:r>
              <a:rPr lang="en-US" sz="1200" dirty="0">
                <a:solidFill>
                  <a:schemeClr val="bg1"/>
                </a:solidFill>
              </a:rPr>
              <a:t>Highly dynamic content</a:t>
            </a:r>
          </a:p>
          <a:p>
            <a:r>
              <a:rPr lang="en-US" sz="1200" dirty="0">
                <a:solidFill>
                  <a:schemeClr val="bg1"/>
                </a:solidFill>
              </a:rPr>
              <a:t>Frequently changes on page.</a:t>
            </a:r>
          </a:p>
          <a:p>
            <a:r>
              <a:rPr lang="en-US" sz="1200" dirty="0">
                <a:solidFill>
                  <a:schemeClr val="bg1"/>
                </a:solidFill>
              </a:rPr>
              <a:t>Less build time.</a:t>
            </a:r>
          </a:p>
        </p:txBody>
      </p:sp>
      <p:pic>
        <p:nvPicPr>
          <p:cNvPr id="8" name="Picture 2" descr="Acknowledgement - Free business and finance icons">
            <a:extLst>
              <a:ext uri="{FF2B5EF4-FFF2-40B4-BE49-F238E27FC236}">
                <a16:creationId xmlns:a16="http://schemas.microsoft.com/office/drawing/2014/main" id="{4425DDC3-9F46-E751-56E9-05CFFD89E7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2366" y="3947111"/>
            <a:ext cx="780953" cy="7809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Point - Free gestures icons">
            <a:extLst>
              <a:ext uri="{FF2B5EF4-FFF2-40B4-BE49-F238E27FC236}">
                <a16:creationId xmlns:a16="http://schemas.microsoft.com/office/drawing/2014/main" id="{A2F6833C-CEAC-37D3-C796-835A556BF8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1142" y="5380146"/>
            <a:ext cx="862177" cy="8621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with medium confidence">
            <a:extLst>
              <a:ext uri="{FF2B5EF4-FFF2-40B4-BE49-F238E27FC236}">
                <a16:creationId xmlns:a16="http://schemas.microsoft.com/office/drawing/2014/main" id="{440EAC35-EF6D-2290-FB5B-6A3C3B3D3C62}"/>
              </a:ext>
            </a:extLst>
          </p:cNvPr>
          <p:cNvPicPr>
            <a:picLocks noChangeAspect="1"/>
          </p:cNvPicPr>
          <p:nvPr/>
        </p:nvPicPr>
        <p:blipFill>
          <a:blip r:embed="rId8"/>
          <a:stretch>
            <a:fillRect/>
          </a:stretch>
        </p:blipFill>
        <p:spPr>
          <a:xfrm>
            <a:off x="600807" y="1227954"/>
            <a:ext cx="8094786" cy="1064255"/>
          </a:xfrm>
          <a:prstGeom prst="rect">
            <a:avLst/>
          </a:prstGeom>
        </p:spPr>
      </p:pic>
      <p:sp>
        <p:nvSpPr>
          <p:cNvPr id="13" name="TextBox 12">
            <a:extLst>
              <a:ext uri="{FF2B5EF4-FFF2-40B4-BE49-F238E27FC236}">
                <a16:creationId xmlns:a16="http://schemas.microsoft.com/office/drawing/2014/main" id="{1E092088-31FE-8AC9-E36C-A70E465CE90F}"/>
              </a:ext>
            </a:extLst>
          </p:cNvPr>
          <p:cNvSpPr txBox="1"/>
          <p:nvPr/>
        </p:nvSpPr>
        <p:spPr>
          <a:xfrm>
            <a:off x="205087" y="2264720"/>
            <a:ext cx="2049578" cy="673326"/>
          </a:xfrm>
          <a:prstGeom prst="rect">
            <a:avLst/>
          </a:prstGeom>
          <a:noFill/>
        </p:spPr>
        <p:txBody>
          <a:bodyPr wrap="square" lIns="91440" tIns="45720" rIns="91440" bIns="45720" rtlCol="0" anchor="t">
            <a:spAutoFit/>
          </a:bodyPr>
          <a:lstStyle/>
          <a:p>
            <a:pPr algn="ctr">
              <a:lnSpc>
                <a:spcPct val="130000"/>
              </a:lnSpc>
            </a:pPr>
            <a:r>
              <a:rPr lang="en-US" sz="1000" dirty="0"/>
              <a:t>Ci/CD – Fetch data from DB/API and prepare HTML, JSON and place them on server</a:t>
            </a:r>
          </a:p>
        </p:txBody>
      </p:sp>
      <p:sp>
        <p:nvSpPr>
          <p:cNvPr id="14" name="TextBox 13">
            <a:extLst>
              <a:ext uri="{FF2B5EF4-FFF2-40B4-BE49-F238E27FC236}">
                <a16:creationId xmlns:a16="http://schemas.microsoft.com/office/drawing/2014/main" id="{B53E4403-1963-0768-527A-A9A24C224961}"/>
              </a:ext>
            </a:extLst>
          </p:cNvPr>
          <p:cNvSpPr txBox="1"/>
          <p:nvPr/>
        </p:nvSpPr>
        <p:spPr>
          <a:xfrm>
            <a:off x="4814620" y="2269057"/>
            <a:ext cx="1682895" cy="473271"/>
          </a:xfrm>
          <a:prstGeom prst="rect">
            <a:avLst/>
          </a:prstGeom>
          <a:noFill/>
        </p:spPr>
        <p:txBody>
          <a:bodyPr wrap="square" lIns="91440" tIns="45720" rIns="91440" bIns="45720" rtlCol="0" anchor="t">
            <a:spAutoFit/>
          </a:bodyPr>
          <a:lstStyle/>
          <a:p>
            <a:pPr algn="ctr">
              <a:lnSpc>
                <a:spcPct val="130000"/>
              </a:lnSpc>
            </a:pPr>
            <a:r>
              <a:rPr lang="en-US" sz="1000" dirty="0"/>
              <a:t>Browser receive prepared html file with JSON</a:t>
            </a:r>
          </a:p>
        </p:txBody>
      </p:sp>
      <p:sp>
        <p:nvSpPr>
          <p:cNvPr id="15" name="TextBox 14">
            <a:extLst>
              <a:ext uri="{FF2B5EF4-FFF2-40B4-BE49-F238E27FC236}">
                <a16:creationId xmlns:a16="http://schemas.microsoft.com/office/drawing/2014/main" id="{4A6D1C49-A32B-A4DE-7657-B518A2BDF91D}"/>
              </a:ext>
            </a:extLst>
          </p:cNvPr>
          <p:cNvSpPr txBox="1"/>
          <p:nvPr/>
        </p:nvSpPr>
        <p:spPr>
          <a:xfrm>
            <a:off x="7270089" y="2264720"/>
            <a:ext cx="1873911" cy="473271"/>
          </a:xfrm>
          <a:prstGeom prst="rect">
            <a:avLst/>
          </a:prstGeom>
          <a:noFill/>
        </p:spPr>
        <p:txBody>
          <a:bodyPr wrap="square" lIns="91440" tIns="45720" rIns="91440" bIns="45720" rtlCol="0" anchor="t">
            <a:spAutoFit/>
          </a:bodyPr>
          <a:lstStyle/>
          <a:p>
            <a:pPr algn="ctr">
              <a:lnSpc>
                <a:spcPct val="130000"/>
              </a:lnSpc>
            </a:pPr>
            <a:r>
              <a:rPr lang="en-US" sz="1000" dirty="0"/>
              <a:t>User Request and Browser start showing the website</a:t>
            </a:r>
          </a:p>
        </p:txBody>
      </p:sp>
      <p:sp>
        <p:nvSpPr>
          <p:cNvPr id="16" name="TextBox 15">
            <a:extLst>
              <a:ext uri="{FF2B5EF4-FFF2-40B4-BE49-F238E27FC236}">
                <a16:creationId xmlns:a16="http://schemas.microsoft.com/office/drawing/2014/main" id="{110AD68E-FA7D-CF7A-682C-63B089DBA501}"/>
              </a:ext>
            </a:extLst>
          </p:cNvPr>
          <p:cNvSpPr txBox="1"/>
          <p:nvPr/>
        </p:nvSpPr>
        <p:spPr>
          <a:xfrm>
            <a:off x="2421720" y="2269817"/>
            <a:ext cx="1944494" cy="473271"/>
          </a:xfrm>
          <a:prstGeom prst="rect">
            <a:avLst/>
          </a:prstGeom>
          <a:noFill/>
        </p:spPr>
        <p:txBody>
          <a:bodyPr wrap="square" lIns="91440" tIns="45720" rIns="91440" bIns="45720" rtlCol="0" anchor="t">
            <a:spAutoFit/>
          </a:bodyPr>
          <a:lstStyle/>
          <a:p>
            <a:pPr algn="ctr">
              <a:lnSpc>
                <a:spcPct val="130000"/>
              </a:lnSpc>
            </a:pPr>
            <a:r>
              <a:rPr lang="en-US" sz="1000" dirty="0"/>
              <a:t>Server send prepared HTML</a:t>
            </a:r>
          </a:p>
          <a:p>
            <a:pPr algn="ctr">
              <a:lnSpc>
                <a:spcPct val="130000"/>
              </a:lnSpc>
            </a:pPr>
            <a:r>
              <a:rPr lang="en-US" sz="1000" dirty="0"/>
              <a:t>and JSON to client</a:t>
            </a:r>
          </a:p>
        </p:txBody>
      </p:sp>
    </p:spTree>
    <p:extLst>
      <p:ext uri="{BB962C8B-B14F-4D97-AF65-F5344CB8AC3E}">
        <p14:creationId xmlns:p14="http://schemas.microsoft.com/office/powerpoint/2010/main" val="662693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18B0CF-0238-F134-E90B-669C51CA1293}"/>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11" name="Picture 10">
            <a:extLst>
              <a:ext uri="{FF2B5EF4-FFF2-40B4-BE49-F238E27FC236}">
                <a16:creationId xmlns:a16="http://schemas.microsoft.com/office/drawing/2014/main" id="{0AC22012-9E09-E380-C825-C5D43737B4A7}"/>
              </a:ext>
            </a:extLst>
          </p:cNvPr>
          <p:cNvPicPr>
            <a:picLocks noChangeAspect="1"/>
          </p:cNvPicPr>
          <p:nvPr/>
        </p:nvPicPr>
        <p:blipFill>
          <a:blip r:embed="rId4"/>
          <a:stretch>
            <a:fillRect/>
          </a:stretch>
        </p:blipFill>
        <p:spPr>
          <a:xfrm>
            <a:off x="0" y="4404280"/>
            <a:ext cx="3687396" cy="2453720"/>
          </a:xfrm>
          <a:prstGeom prst="rect">
            <a:avLst/>
          </a:prstGeom>
        </p:spPr>
      </p:pic>
      <p:pic>
        <p:nvPicPr>
          <p:cNvPr id="13" name="Picture 12" descr="Logo, company name&#10;&#10;Description automatically generated">
            <a:extLst>
              <a:ext uri="{FF2B5EF4-FFF2-40B4-BE49-F238E27FC236}">
                <a16:creationId xmlns:a16="http://schemas.microsoft.com/office/drawing/2014/main" id="{FC0B2DE2-A6CF-2075-87EE-D2FDD4225F59}"/>
              </a:ext>
            </a:extLst>
          </p:cNvPr>
          <p:cNvPicPr>
            <a:picLocks noChangeAspect="1"/>
          </p:cNvPicPr>
          <p:nvPr/>
        </p:nvPicPr>
        <p:blipFill>
          <a:blip r:embed="rId5"/>
          <a:stretch>
            <a:fillRect/>
          </a:stretch>
        </p:blipFill>
        <p:spPr>
          <a:xfrm>
            <a:off x="10502901" y="163509"/>
            <a:ext cx="663329" cy="360409"/>
          </a:xfrm>
          <a:prstGeom prst="rect">
            <a:avLst/>
          </a:prstGeom>
        </p:spPr>
      </p:pic>
      <p:pic>
        <p:nvPicPr>
          <p:cNvPr id="3" name="Picture 2">
            <a:extLst>
              <a:ext uri="{FF2B5EF4-FFF2-40B4-BE49-F238E27FC236}">
                <a16:creationId xmlns:a16="http://schemas.microsoft.com/office/drawing/2014/main" id="{512EAA81-1BC3-196E-A2C3-CDFFDA718E08}"/>
              </a:ext>
            </a:extLst>
          </p:cNvPr>
          <p:cNvPicPr>
            <a:picLocks noChangeAspect="1"/>
          </p:cNvPicPr>
          <p:nvPr/>
        </p:nvPicPr>
        <p:blipFill>
          <a:blip r:embed="rId6"/>
          <a:srcRect/>
          <a:stretch/>
        </p:blipFill>
        <p:spPr>
          <a:xfrm>
            <a:off x="685800" y="1322064"/>
            <a:ext cx="10624532" cy="3438000"/>
          </a:xfrm>
          <a:prstGeom prst="rect">
            <a:avLst/>
          </a:prstGeom>
        </p:spPr>
      </p:pic>
      <p:sp>
        <p:nvSpPr>
          <p:cNvPr id="5" name="Title 4">
            <a:extLst>
              <a:ext uri="{FF2B5EF4-FFF2-40B4-BE49-F238E27FC236}">
                <a16:creationId xmlns:a16="http://schemas.microsoft.com/office/drawing/2014/main" id="{29A9C214-A02A-4546-9956-A259DB2635A6}"/>
              </a:ext>
            </a:extLst>
          </p:cNvPr>
          <p:cNvSpPr>
            <a:spLocks noGrp="1"/>
          </p:cNvSpPr>
          <p:nvPr>
            <p:ph type="title"/>
          </p:nvPr>
        </p:nvSpPr>
        <p:spPr>
          <a:xfrm>
            <a:off x="685800" y="685800"/>
            <a:ext cx="10817352" cy="375092"/>
          </a:xfrm>
        </p:spPr>
        <p:txBody>
          <a:bodyPr/>
          <a:lstStyle/>
          <a:p>
            <a:r>
              <a:rPr lang="en-GB" b="1" dirty="0">
                <a:latin typeface="+mj-lt"/>
              </a:rPr>
              <a:t>ISG/ISR – Incremental-Site Generation/Regeneration</a:t>
            </a:r>
            <a:endParaRPr lang="en-GB" dirty="0">
              <a:latin typeface="+mj-lt"/>
            </a:endParaRPr>
          </a:p>
        </p:txBody>
      </p:sp>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8</a:t>
            </a:fld>
            <a:endParaRPr lang="en-US"/>
          </a:p>
        </p:txBody>
      </p:sp>
      <p:sp>
        <p:nvSpPr>
          <p:cNvPr id="6" name="TextBox 5">
            <a:extLst>
              <a:ext uri="{FF2B5EF4-FFF2-40B4-BE49-F238E27FC236}">
                <a16:creationId xmlns:a16="http://schemas.microsoft.com/office/drawing/2014/main" id="{CCF70BC3-76EF-9648-4D17-11DC693F8FF3}"/>
              </a:ext>
            </a:extLst>
          </p:cNvPr>
          <p:cNvSpPr txBox="1"/>
          <p:nvPr/>
        </p:nvSpPr>
        <p:spPr>
          <a:xfrm>
            <a:off x="6228231" y="4655827"/>
            <a:ext cx="2316951" cy="549381"/>
          </a:xfrm>
          <a:prstGeom prst="rect">
            <a:avLst/>
          </a:prstGeom>
          <a:noFill/>
        </p:spPr>
        <p:txBody>
          <a:bodyPr wrap="square" lIns="91440" tIns="45720" rIns="91440" bIns="45720" rtlCol="0" anchor="t">
            <a:spAutoFit/>
          </a:bodyPr>
          <a:lstStyle/>
          <a:p>
            <a:pPr algn="ctr">
              <a:lnSpc>
                <a:spcPct val="130000"/>
              </a:lnSpc>
            </a:pPr>
            <a:r>
              <a:rPr lang="en-US" sz="1200" dirty="0"/>
              <a:t>Browser receive prepared html file with JSON</a:t>
            </a:r>
          </a:p>
        </p:txBody>
      </p:sp>
      <p:sp>
        <p:nvSpPr>
          <p:cNvPr id="8" name="TextBox 7">
            <a:extLst>
              <a:ext uri="{FF2B5EF4-FFF2-40B4-BE49-F238E27FC236}">
                <a16:creationId xmlns:a16="http://schemas.microsoft.com/office/drawing/2014/main" id="{7A49184D-658F-4278-7E7C-CDE5000367F1}"/>
              </a:ext>
            </a:extLst>
          </p:cNvPr>
          <p:cNvSpPr txBox="1"/>
          <p:nvPr/>
        </p:nvSpPr>
        <p:spPr>
          <a:xfrm>
            <a:off x="9636369" y="4655827"/>
            <a:ext cx="1919071" cy="789447"/>
          </a:xfrm>
          <a:prstGeom prst="rect">
            <a:avLst/>
          </a:prstGeom>
          <a:noFill/>
        </p:spPr>
        <p:txBody>
          <a:bodyPr wrap="square" lIns="91440" tIns="45720" rIns="91440" bIns="45720" rtlCol="0" anchor="t">
            <a:spAutoFit/>
          </a:bodyPr>
          <a:lstStyle/>
          <a:p>
            <a:pPr algn="ctr">
              <a:lnSpc>
                <a:spcPct val="130000"/>
              </a:lnSpc>
            </a:pPr>
            <a:r>
              <a:rPr lang="en-US" sz="1200" dirty="0"/>
              <a:t>User Request and Browser start showing the website</a:t>
            </a:r>
          </a:p>
        </p:txBody>
      </p:sp>
      <p:sp>
        <p:nvSpPr>
          <p:cNvPr id="10" name="TextBox 9">
            <a:extLst>
              <a:ext uri="{FF2B5EF4-FFF2-40B4-BE49-F238E27FC236}">
                <a16:creationId xmlns:a16="http://schemas.microsoft.com/office/drawing/2014/main" id="{BF85F104-2A91-D1C3-EE5A-9801B5B5EC18}"/>
              </a:ext>
            </a:extLst>
          </p:cNvPr>
          <p:cNvSpPr txBox="1"/>
          <p:nvPr/>
        </p:nvSpPr>
        <p:spPr>
          <a:xfrm>
            <a:off x="515933" y="2300330"/>
            <a:ext cx="2049578" cy="1029513"/>
          </a:xfrm>
          <a:prstGeom prst="rect">
            <a:avLst/>
          </a:prstGeom>
          <a:noFill/>
        </p:spPr>
        <p:txBody>
          <a:bodyPr wrap="square" lIns="91440" tIns="45720" rIns="91440" bIns="45720" rtlCol="0" anchor="t">
            <a:spAutoFit/>
          </a:bodyPr>
          <a:lstStyle/>
          <a:p>
            <a:pPr algn="ctr">
              <a:lnSpc>
                <a:spcPct val="130000"/>
              </a:lnSpc>
            </a:pPr>
            <a:r>
              <a:rPr lang="en-US" sz="1200" dirty="0"/>
              <a:t>Ci/CD – Fetch data from DB/API and prepare HTML, JSON and place them on server</a:t>
            </a:r>
          </a:p>
        </p:txBody>
      </p:sp>
      <p:sp>
        <p:nvSpPr>
          <p:cNvPr id="12" name="TextBox 11">
            <a:extLst>
              <a:ext uri="{FF2B5EF4-FFF2-40B4-BE49-F238E27FC236}">
                <a16:creationId xmlns:a16="http://schemas.microsoft.com/office/drawing/2014/main" id="{5B7706D1-EFDB-2AC1-09BF-A2DF483521A7}"/>
              </a:ext>
            </a:extLst>
          </p:cNvPr>
          <p:cNvSpPr txBox="1"/>
          <p:nvPr/>
        </p:nvSpPr>
        <p:spPr>
          <a:xfrm>
            <a:off x="3225842" y="4655827"/>
            <a:ext cx="2589386" cy="549381"/>
          </a:xfrm>
          <a:prstGeom prst="rect">
            <a:avLst/>
          </a:prstGeom>
          <a:noFill/>
        </p:spPr>
        <p:txBody>
          <a:bodyPr wrap="square" lIns="91440" tIns="45720" rIns="91440" bIns="45720" rtlCol="0" anchor="t">
            <a:spAutoFit/>
          </a:bodyPr>
          <a:lstStyle/>
          <a:p>
            <a:pPr algn="ctr">
              <a:lnSpc>
                <a:spcPct val="130000"/>
              </a:lnSpc>
            </a:pPr>
            <a:r>
              <a:rPr lang="en-US" sz="1200" dirty="0"/>
              <a:t>Server send prepared HTML, JSON to client</a:t>
            </a:r>
          </a:p>
        </p:txBody>
      </p:sp>
      <p:sp>
        <p:nvSpPr>
          <p:cNvPr id="16" name="TextBox 15">
            <a:extLst>
              <a:ext uri="{FF2B5EF4-FFF2-40B4-BE49-F238E27FC236}">
                <a16:creationId xmlns:a16="http://schemas.microsoft.com/office/drawing/2014/main" id="{E520A67F-378D-2E0A-1E2B-5394DD6971F6}"/>
              </a:ext>
            </a:extLst>
          </p:cNvPr>
          <p:cNvSpPr txBox="1"/>
          <p:nvPr/>
        </p:nvSpPr>
        <p:spPr>
          <a:xfrm>
            <a:off x="5207041" y="1414518"/>
            <a:ext cx="2589386" cy="549381"/>
          </a:xfrm>
          <a:prstGeom prst="rect">
            <a:avLst/>
          </a:prstGeom>
          <a:noFill/>
        </p:spPr>
        <p:txBody>
          <a:bodyPr wrap="square" lIns="91440" tIns="45720" rIns="91440" bIns="45720" rtlCol="0" anchor="t">
            <a:spAutoFit/>
          </a:bodyPr>
          <a:lstStyle/>
          <a:p>
            <a:pPr>
              <a:lnSpc>
                <a:spcPct val="130000"/>
              </a:lnSpc>
            </a:pPr>
            <a:r>
              <a:rPr lang="en-US" sz="1200" dirty="0"/>
              <a:t>Server start preparing HTML, JSON file with ready to use state</a:t>
            </a:r>
          </a:p>
        </p:txBody>
      </p:sp>
      <p:sp>
        <p:nvSpPr>
          <p:cNvPr id="19" name="TextBox 18">
            <a:extLst>
              <a:ext uri="{FF2B5EF4-FFF2-40B4-BE49-F238E27FC236}">
                <a16:creationId xmlns:a16="http://schemas.microsoft.com/office/drawing/2014/main" id="{15BF8E31-330B-760A-C725-2D800C1E75A1}"/>
              </a:ext>
            </a:extLst>
          </p:cNvPr>
          <p:cNvSpPr txBox="1"/>
          <p:nvPr/>
        </p:nvSpPr>
        <p:spPr>
          <a:xfrm>
            <a:off x="8449910" y="2418055"/>
            <a:ext cx="2316951" cy="397032"/>
          </a:xfrm>
          <a:prstGeom prst="rect">
            <a:avLst/>
          </a:prstGeom>
          <a:noFill/>
        </p:spPr>
        <p:txBody>
          <a:bodyPr wrap="square" lIns="91440" tIns="45720" rIns="91440" bIns="45720" rtlCol="0" anchor="t">
            <a:spAutoFit/>
          </a:bodyPr>
          <a:lstStyle/>
          <a:p>
            <a:pPr algn="ctr">
              <a:lnSpc>
                <a:spcPct val="130000"/>
              </a:lnSpc>
            </a:pPr>
            <a:r>
              <a:rPr lang="en-US" sz="800" dirty="0"/>
              <a:t>New request for new page which not generated on build time</a:t>
            </a:r>
          </a:p>
        </p:txBody>
      </p:sp>
      <p:sp>
        <p:nvSpPr>
          <p:cNvPr id="2" name="Rectangle 1">
            <a:extLst>
              <a:ext uri="{FF2B5EF4-FFF2-40B4-BE49-F238E27FC236}">
                <a16:creationId xmlns:a16="http://schemas.microsoft.com/office/drawing/2014/main" id="{D3F42459-184C-045C-B24D-6B4486C514F1}"/>
              </a:ext>
            </a:extLst>
          </p:cNvPr>
          <p:cNvSpPr/>
          <p:nvPr/>
        </p:nvSpPr>
        <p:spPr>
          <a:xfrm>
            <a:off x="4167555" y="5535935"/>
            <a:ext cx="8024446" cy="1322064"/>
          </a:xfrm>
          <a:prstGeom prst="rect">
            <a:avLst/>
          </a:prstGeom>
          <a:solidFill>
            <a:srgbClr val="FF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Acknowledgement - Free business and finance icons">
            <a:extLst>
              <a:ext uri="{FF2B5EF4-FFF2-40B4-BE49-F238E27FC236}">
                <a16:creationId xmlns:a16="http://schemas.microsoft.com/office/drawing/2014/main" id="{8CE280C5-B1C3-87BC-8F85-785EBB7832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6088" y="5802114"/>
            <a:ext cx="780953" cy="780953"/>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EA96D9EC-DFBB-BA5C-66BB-1F854B27E3A5}"/>
              </a:ext>
            </a:extLst>
          </p:cNvPr>
          <p:cNvSpPr txBox="1">
            <a:spLocks/>
          </p:cNvSpPr>
          <p:nvPr/>
        </p:nvSpPr>
        <p:spPr>
          <a:xfrm>
            <a:off x="5410366" y="5747080"/>
            <a:ext cx="5955626" cy="99911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tabLst/>
              <a:defRPr sz="24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tabLst/>
              <a:defRPr sz="20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solidFill>
              </a:rPr>
              <a:t>When to use ISG/ISR?</a:t>
            </a:r>
          </a:p>
          <a:p>
            <a:r>
              <a:rPr lang="en-US" sz="2000" dirty="0">
                <a:solidFill>
                  <a:schemeClr val="bg1"/>
                </a:solidFill>
              </a:rPr>
              <a:t>Don’t want to generate all pages on build time to save build processing time</a:t>
            </a:r>
          </a:p>
          <a:p>
            <a:r>
              <a:rPr lang="en-US" sz="2000" dirty="0">
                <a:solidFill>
                  <a:schemeClr val="bg1"/>
                </a:solidFill>
              </a:rPr>
              <a:t>Revalidate data of generated pages on time based or on-demand</a:t>
            </a:r>
          </a:p>
        </p:txBody>
      </p:sp>
    </p:spTree>
    <p:extLst>
      <p:ext uri="{BB962C8B-B14F-4D97-AF65-F5344CB8AC3E}">
        <p14:creationId xmlns:p14="http://schemas.microsoft.com/office/powerpoint/2010/main" val="14418203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127E2C8F-EDBE-66B0-39C7-1CA3E17EC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12192000" cy="6400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E18B0CF-0238-F134-E90B-669C51CA1293}"/>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13" name="Picture 12" descr="Logo, company name&#10;&#10;Description automatically generated">
            <a:extLst>
              <a:ext uri="{FF2B5EF4-FFF2-40B4-BE49-F238E27FC236}">
                <a16:creationId xmlns:a16="http://schemas.microsoft.com/office/drawing/2014/main" id="{FC0B2DE2-A6CF-2075-87EE-D2FDD4225F59}"/>
              </a:ext>
            </a:extLst>
          </p:cNvPr>
          <p:cNvPicPr>
            <a:picLocks noChangeAspect="1"/>
          </p:cNvPicPr>
          <p:nvPr/>
        </p:nvPicPr>
        <p:blipFill>
          <a:blip r:embed="rId5"/>
          <a:stretch>
            <a:fillRect/>
          </a:stretch>
        </p:blipFill>
        <p:spPr>
          <a:xfrm>
            <a:off x="10502901" y="163509"/>
            <a:ext cx="663329" cy="360409"/>
          </a:xfrm>
          <a:prstGeom prst="rect">
            <a:avLst/>
          </a:prstGeom>
        </p:spPr>
      </p:pic>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9</a:t>
            </a:fld>
            <a:endParaRPr lang="en-US"/>
          </a:p>
        </p:txBody>
      </p:sp>
      <p:sp>
        <p:nvSpPr>
          <p:cNvPr id="20" name="Rectangle 19">
            <a:extLst>
              <a:ext uri="{FF2B5EF4-FFF2-40B4-BE49-F238E27FC236}">
                <a16:creationId xmlns:a16="http://schemas.microsoft.com/office/drawing/2014/main" id="{79E6FC63-4D09-2DE8-040B-D7F305B703AC}"/>
              </a:ext>
            </a:extLst>
          </p:cNvPr>
          <p:cNvSpPr/>
          <p:nvPr/>
        </p:nvSpPr>
        <p:spPr>
          <a:xfrm>
            <a:off x="0" y="2642715"/>
            <a:ext cx="12200301" cy="1627833"/>
          </a:xfrm>
          <a:prstGeom prst="rect">
            <a:avLst/>
          </a:prstGeom>
          <a:solidFill>
            <a:srgbClr val="FF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515ADD-CB42-ACE9-BE78-ECEDBD30B23C}"/>
              </a:ext>
            </a:extLst>
          </p:cNvPr>
          <p:cNvSpPr txBox="1">
            <a:spLocks/>
          </p:cNvSpPr>
          <p:nvPr/>
        </p:nvSpPr>
        <p:spPr>
          <a:xfrm>
            <a:off x="2432597" y="3083290"/>
            <a:ext cx="7326806" cy="746682"/>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pPr algn="ctr"/>
            <a:r>
              <a:rPr lang="en-GB" sz="4000" dirty="0">
                <a:solidFill>
                  <a:schemeClr val="bg1"/>
                </a:solidFill>
                <a:latin typeface="FUTURANEXT-MEDIUM"/>
              </a:rPr>
              <a:t>Use Cases</a:t>
            </a:r>
            <a:endParaRPr lang="en-GB" sz="4000" dirty="0">
              <a:solidFill>
                <a:schemeClr val="bg1"/>
              </a:solidFill>
            </a:endParaRPr>
          </a:p>
        </p:txBody>
      </p:sp>
    </p:spTree>
    <p:extLst>
      <p:ext uri="{BB962C8B-B14F-4D97-AF65-F5344CB8AC3E}">
        <p14:creationId xmlns:p14="http://schemas.microsoft.com/office/powerpoint/2010/main" val="3019116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Quot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Voic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ack 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A5263F8FA3D7D4E97F3DA44E2E0D325" ma:contentTypeVersion="17" ma:contentTypeDescription="Create a new document." ma:contentTypeScope="" ma:versionID="dbbed0eb444b7fbd199f7d5e143d611d">
  <xsd:schema xmlns:xsd="http://www.w3.org/2001/XMLSchema" xmlns:xs="http://www.w3.org/2001/XMLSchema" xmlns:p="http://schemas.microsoft.com/office/2006/metadata/properties" xmlns:ns2="3528fd56-375e-4d21-8c0f-7aa8f206ff5d" xmlns:ns3="86e81618-d64f-409b-94cd-8671cd808d2a" targetNamespace="http://schemas.microsoft.com/office/2006/metadata/properties" ma:root="true" ma:fieldsID="1a78414cbc4e48272c3b0656630e57d5" ns2:_="" ns3:_="">
    <xsd:import namespace="3528fd56-375e-4d21-8c0f-7aa8f206ff5d"/>
    <xsd:import namespace="86e81618-d64f-409b-94cd-8671cd808d2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Location" minOccurs="0"/>
                <xsd:element ref="ns2:MediaServiceAutoKeyPoints" minOccurs="0"/>
                <xsd:element ref="ns2:MediaServiceKeyPoints" minOccurs="0"/>
                <xsd:element ref="ns2:Product"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28fd56-375e-4d21-8c0f-7aa8f206ff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Product" ma:index="21" nillable="true" ma:displayName="Product" ma:internalName="Product">
      <xsd:simpleType>
        <xsd:restriction base="dms:Text">
          <xsd:maxLength value="255"/>
        </xsd:restrictio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aac8439e-0f4c-460c-87ac-674f609d5c5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6e81618-d64f-409b-94cd-8671cd808d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459b7415-b900-4734-871e-fd9e4fe0967d}" ma:internalName="TaxCatchAll" ma:showField="CatchAllData" ma:web="86e81618-d64f-409b-94cd-8671cd808d2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86e81618-d64f-409b-94cd-8671cd808d2a">
      <UserInfo>
        <DisplayName>Ankit Singhal</DisplayName>
        <AccountId>110</AccountId>
        <AccountType/>
      </UserInfo>
      <UserInfo>
        <DisplayName>Kamar Rizwan</DisplayName>
        <AccountId>5423</AccountId>
        <AccountType/>
      </UserInfo>
    </SharedWithUsers>
    <Product xmlns="3528fd56-375e-4d21-8c0f-7aa8f206ff5d" xsi:nil="true"/>
    <TaxCatchAll xmlns="86e81618-d64f-409b-94cd-8671cd808d2a" xsi:nil="true"/>
    <lcf76f155ced4ddcb4097134ff3c332f xmlns="3528fd56-375e-4d21-8c0f-7aa8f206ff5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00F09C5-5B9E-4FD9-AAB2-3E1DEF7C754B}">
  <ds:schemaRefs>
    <ds:schemaRef ds:uri="3528fd56-375e-4d21-8c0f-7aa8f206ff5d"/>
    <ds:schemaRef ds:uri="86e81618-d64f-409b-94cd-8671cd808d2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50DE71D-C817-48C7-A5AC-43438CBD2F35}">
  <ds:schemaRefs>
    <ds:schemaRef ds:uri="3528fd56-375e-4d21-8c0f-7aa8f206ff5d"/>
    <ds:schemaRef ds:uri="86e81618-d64f-409b-94cd-8671cd808d2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5440BBF-1D10-4ADD-8F11-432D1F2B6D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3914</TotalTime>
  <Words>1679</Words>
  <Application>Microsoft Macintosh PowerPoint</Application>
  <PresentationFormat>Widescreen</PresentationFormat>
  <Paragraphs>227</Paragraphs>
  <Slides>24</Slides>
  <Notes>23</Notes>
  <HiddenSlides>2</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24</vt:i4>
      </vt:variant>
    </vt:vector>
  </HeadingPairs>
  <TitlesOfParts>
    <vt:vector size="41" baseType="lpstr">
      <vt:lpstr>Arial</vt:lpstr>
      <vt:lpstr>Calibri</vt:lpstr>
      <vt:lpstr>Courier New</vt:lpstr>
      <vt:lpstr>Futura Next Book</vt:lpstr>
      <vt:lpstr>Futura Next DemiBold</vt:lpstr>
      <vt:lpstr>Futura Next Medium</vt:lpstr>
      <vt:lpstr>FUTURANEXT-MEDIUM</vt:lpstr>
      <vt:lpstr>FUTURANEXT-MEDIUM</vt:lpstr>
      <vt:lpstr>Minion Pro</vt:lpstr>
      <vt:lpstr>Brand Mark</vt:lpstr>
      <vt:lpstr>Cover</vt:lpstr>
      <vt:lpstr>Agenda</vt:lpstr>
      <vt:lpstr>Divider</vt:lpstr>
      <vt:lpstr>Quote</vt:lpstr>
      <vt:lpstr>Voice</vt:lpstr>
      <vt:lpstr>Content</vt:lpstr>
      <vt:lpstr>Back Cover</vt:lpstr>
      <vt:lpstr>Page Rendering Strategies &amp; Use Cases</vt:lpstr>
      <vt:lpstr>Menti</vt:lpstr>
      <vt:lpstr>Agenda</vt:lpstr>
      <vt:lpstr>Different Page Generation Techniques</vt:lpstr>
      <vt:lpstr>CSR – Client-Side Rendering</vt:lpstr>
      <vt:lpstr>SSR – Server-Side Rendering</vt:lpstr>
      <vt:lpstr>SSG – Static-Site Generation</vt:lpstr>
      <vt:lpstr>ISG/ISR – Incremental-Site Generation/Regeneration</vt:lpstr>
      <vt:lpstr>PowerPoint Presentation</vt:lpstr>
      <vt:lpstr>Use Case</vt:lpstr>
      <vt:lpstr>Use Case with CSR</vt:lpstr>
      <vt:lpstr>Use Case with CSR + SSR</vt:lpstr>
      <vt:lpstr>Use Case with CSR + SSG</vt:lpstr>
      <vt:lpstr>Use Case with CSR + ISG</vt:lpstr>
      <vt:lpstr>But Why NextJs?</vt:lpstr>
      <vt:lpstr>PowerPoint Presentation</vt:lpstr>
      <vt:lpstr>PowerPoint Presentation</vt:lpstr>
      <vt:lpstr>Client-side Rendering and Data Fetching</vt:lpstr>
      <vt:lpstr>Bringing All Four Together</vt:lpstr>
      <vt:lpstr>Server-side Rendering and Data Fetching</vt:lpstr>
      <vt:lpstr>SSG – Static Site Generation</vt:lpstr>
      <vt:lpstr>ISG/ISR – Incremental Site Generation/Regeneration</vt:lpstr>
      <vt:lpstr>Bonus – On Demand Revalidation</vt:lpstr>
      <vt:lpstr>Thank You   Questions &amp;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Sailesh Raghavan</dc:creator>
  <cp:lastModifiedBy>Rakesh Kumar 10</cp:lastModifiedBy>
  <cp:revision>246</cp:revision>
  <dcterms:created xsi:type="dcterms:W3CDTF">2020-07-15T04:09:57Z</dcterms:created>
  <dcterms:modified xsi:type="dcterms:W3CDTF">2023-04-14T15:39:28Z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0x0101006A5263F8FA3D7D4E97F3DA44E2E0D325</vt:lpwstr>
  </property>
  <property fmtid="{D5CDD505-2E9C-101B-9397-08002B2CF9AE}" pid="3" name="MediaServiceImageTags">
    <vt:lpwstr/>
  </property>
</Properties>
</file>